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56" r:id="rId3"/>
    <p:sldId id="257" r:id="rId5"/>
    <p:sldId id="258" r:id="rId6"/>
    <p:sldId id="259" r:id="rId7"/>
    <p:sldId id="260" r:id="rId8"/>
    <p:sldId id="261" r:id="rId9"/>
    <p:sldId id="262" r:id="rId10"/>
    <p:sldId id="263" r:id="rId11"/>
    <p:sldId id="264" r:id="rId12"/>
    <p:sldId id="265" r:id="rId13"/>
    <p:sldId id="266" r:id="rId14"/>
    <p:sldId id="267" r:id="rId15"/>
    <p:sldId id="268" r:id="rId16"/>
  </p:sldIdLst>
  <p:sldSz cx="10080625" cy="7559675"/>
  <p:notesSz cx="6858000" cy="9144000"/>
  <p:defaultTextStyle>
    <a:defPPr>
      <a:defRPr lang="en-GB"/>
    </a:defPPr>
    <a:lvl1pPr marL="0" lvl="0" indent="0" algn="l" defTabSz="457200" rtl="0" eaLnBrk="1" fontAlgn="base" latinLnBrk="0" hangingPunct="1">
      <a:lnSpc>
        <a:spcPct val="93000"/>
      </a:lnSpc>
      <a:spcBef>
        <a:spcPct val="0"/>
      </a:spcBef>
      <a:spcAft>
        <a:spcPct val="0"/>
      </a:spcAft>
      <a:buSzPct val="100000"/>
      <a:buFont typeface="Times New Roman" panose="02020603050405020304" pitchFamily="16" charset="0"/>
      <a:buNone/>
      <a:defRPr b="0" i="0" u="none" kern="1200" baseline="0">
        <a:solidFill>
          <a:schemeClr val="bg1"/>
        </a:solidFill>
        <a:latin typeface="Arial" panose="020B0604020202020204" pitchFamily="34" charset="0"/>
        <a:ea typeface="+mn-ea"/>
        <a:cs typeface="+mn-cs"/>
      </a:defRPr>
    </a:lvl1pPr>
    <a:lvl2pPr marL="742950" lvl="1" indent="-285750" algn="l" defTabSz="457200" rtl="0" eaLnBrk="1" fontAlgn="base" latinLnBrk="0" hangingPunct="1">
      <a:lnSpc>
        <a:spcPct val="93000"/>
      </a:lnSpc>
      <a:spcBef>
        <a:spcPct val="0"/>
      </a:spcBef>
      <a:spcAft>
        <a:spcPct val="0"/>
      </a:spcAft>
      <a:buSzPct val="100000"/>
      <a:buFont typeface="Times New Roman" panose="02020603050405020304" pitchFamily="16" charset="0"/>
      <a:buNone/>
      <a:defRPr sz="1800" b="0" i="0" u="none" kern="1200" baseline="0">
        <a:solidFill>
          <a:srgbClr val="000000"/>
        </a:solidFill>
        <a:latin typeface="Arial" panose="020B0604020202020204" pitchFamily="34" charset="0"/>
        <a:ea typeface="+mn-ea"/>
        <a:cs typeface="+mn-cs"/>
      </a:defRPr>
    </a:lvl2pPr>
    <a:lvl3pPr marL="1143000" lvl="2" indent="-228600" algn="l" defTabSz="457200" rtl="0" eaLnBrk="1" fontAlgn="base" latinLnBrk="0" hangingPunct="1">
      <a:lnSpc>
        <a:spcPct val="93000"/>
      </a:lnSpc>
      <a:spcBef>
        <a:spcPct val="0"/>
      </a:spcBef>
      <a:spcAft>
        <a:spcPct val="0"/>
      </a:spcAft>
      <a:buSzPct val="100000"/>
      <a:buFont typeface="Times New Roman" panose="02020603050405020304" pitchFamily="16" charset="0"/>
      <a:buNone/>
      <a:defRPr sz="1800" b="0" i="0" u="none" kern="1200" baseline="0">
        <a:solidFill>
          <a:srgbClr val="000000"/>
        </a:solidFill>
        <a:latin typeface="Arial" panose="020B0604020202020204" pitchFamily="34" charset="0"/>
        <a:ea typeface="+mn-ea"/>
        <a:cs typeface="+mn-cs"/>
      </a:defRPr>
    </a:lvl3pPr>
    <a:lvl4pPr marL="1600200" lvl="3" indent="-228600" algn="l" defTabSz="457200" rtl="0" eaLnBrk="1" fontAlgn="base" latinLnBrk="0" hangingPunct="1">
      <a:lnSpc>
        <a:spcPct val="93000"/>
      </a:lnSpc>
      <a:spcBef>
        <a:spcPct val="0"/>
      </a:spcBef>
      <a:spcAft>
        <a:spcPct val="0"/>
      </a:spcAft>
      <a:buSzPct val="100000"/>
      <a:buFont typeface="Times New Roman" panose="02020603050405020304" pitchFamily="16" charset="0"/>
      <a:buNone/>
      <a:defRPr sz="1800" b="0" i="0" u="none" kern="1200" baseline="0">
        <a:solidFill>
          <a:srgbClr val="000000"/>
        </a:solidFill>
        <a:latin typeface="Arial" panose="020B0604020202020204" pitchFamily="34" charset="0"/>
        <a:ea typeface="+mn-ea"/>
        <a:cs typeface="+mn-cs"/>
      </a:defRPr>
    </a:lvl4pPr>
    <a:lvl5pPr marL="2057400" lvl="4" indent="-228600" algn="l" defTabSz="457200" rtl="0" eaLnBrk="1" fontAlgn="base" latinLnBrk="0" hangingPunct="1">
      <a:lnSpc>
        <a:spcPct val="93000"/>
      </a:lnSpc>
      <a:spcBef>
        <a:spcPct val="0"/>
      </a:spcBef>
      <a:spcAft>
        <a:spcPct val="0"/>
      </a:spcAft>
      <a:buSzPct val="100000"/>
      <a:buFont typeface="Times New Roman" panose="02020603050405020304" pitchFamily="16" charset="0"/>
      <a:buNone/>
      <a:defRPr sz="1800" b="0" i="0" u="none" kern="1200" baseline="0">
        <a:solidFill>
          <a:srgbClr val="000000"/>
        </a:solidFill>
        <a:latin typeface="Arial" panose="020B0604020202020204" pitchFamily="34" charset="0"/>
        <a:ea typeface="+mn-ea"/>
        <a:cs typeface="+mn-cs"/>
      </a:defRPr>
    </a:lvl5pPr>
    <a:lvl6pPr marL="2286000" lvl="5" indent="-228600" algn="l" defTabSz="457200" rtl="0" eaLnBrk="1" fontAlgn="base" latinLnBrk="0" hangingPunct="1">
      <a:lnSpc>
        <a:spcPct val="93000"/>
      </a:lnSpc>
      <a:spcBef>
        <a:spcPct val="0"/>
      </a:spcBef>
      <a:spcAft>
        <a:spcPct val="0"/>
      </a:spcAft>
      <a:buClrTx/>
      <a:buSzPct val="100000"/>
      <a:buFont typeface="Times New Roman" panose="02020603050405020304" pitchFamily="16" charset="0"/>
      <a:buNone/>
      <a:defRPr sz="1800" b="0" i="0" u="none" kern="1200" baseline="0">
        <a:solidFill>
          <a:srgbClr val="000000"/>
        </a:solidFill>
        <a:latin typeface="Arial" panose="020B0604020202020204" pitchFamily="34" charset="0"/>
        <a:ea typeface="+mn-ea"/>
        <a:cs typeface="+mn-cs"/>
      </a:defRPr>
    </a:lvl6pPr>
    <a:lvl7pPr marL="2743200" lvl="6" indent="-228600" algn="l" defTabSz="457200" rtl="0" eaLnBrk="1" fontAlgn="base" latinLnBrk="0" hangingPunct="1">
      <a:lnSpc>
        <a:spcPct val="93000"/>
      </a:lnSpc>
      <a:spcBef>
        <a:spcPct val="0"/>
      </a:spcBef>
      <a:spcAft>
        <a:spcPct val="0"/>
      </a:spcAft>
      <a:buClrTx/>
      <a:buSzPct val="100000"/>
      <a:buFont typeface="Times New Roman" panose="02020603050405020304" pitchFamily="16" charset="0"/>
      <a:buNone/>
      <a:defRPr sz="1800" b="0" i="0" u="none" kern="1200" baseline="0">
        <a:solidFill>
          <a:srgbClr val="000000"/>
        </a:solidFill>
        <a:latin typeface="Arial" panose="020B0604020202020204" pitchFamily="34" charset="0"/>
        <a:ea typeface="+mn-ea"/>
        <a:cs typeface="+mn-cs"/>
      </a:defRPr>
    </a:lvl7pPr>
    <a:lvl8pPr marL="3200400" lvl="7" indent="-228600" algn="l" defTabSz="457200" rtl="0" eaLnBrk="1" fontAlgn="base" latinLnBrk="0" hangingPunct="1">
      <a:lnSpc>
        <a:spcPct val="93000"/>
      </a:lnSpc>
      <a:spcBef>
        <a:spcPct val="0"/>
      </a:spcBef>
      <a:spcAft>
        <a:spcPct val="0"/>
      </a:spcAft>
      <a:buClrTx/>
      <a:buSzPct val="100000"/>
      <a:buFont typeface="Times New Roman" panose="02020603050405020304" pitchFamily="16" charset="0"/>
      <a:buNone/>
      <a:defRPr sz="1800" b="0" i="0" u="none" kern="1200" baseline="0">
        <a:solidFill>
          <a:srgbClr val="000000"/>
        </a:solidFill>
        <a:latin typeface="Arial" panose="020B0604020202020204" pitchFamily="34" charset="0"/>
        <a:ea typeface="+mn-ea"/>
        <a:cs typeface="+mn-cs"/>
      </a:defRPr>
    </a:lvl8pPr>
    <a:lvl9pPr marL="3657600" lvl="8" indent="-228600" algn="l" defTabSz="457200" rtl="0" eaLnBrk="1" fontAlgn="base" latinLnBrk="0" hangingPunct="1">
      <a:lnSpc>
        <a:spcPct val="93000"/>
      </a:lnSpc>
      <a:spcBef>
        <a:spcPct val="0"/>
      </a:spcBef>
      <a:spcAft>
        <a:spcPct val="0"/>
      </a:spcAft>
      <a:buClrTx/>
      <a:buSzPct val="100000"/>
      <a:buFont typeface="Times New Roman" panose="02020603050405020304" pitchFamily="16" charset="0"/>
      <a:buNone/>
      <a:defRPr sz="1800" b="0" i="0" u="none" kern="1200" baseline="0">
        <a:solidFill>
          <a:srgbClr val="000000"/>
        </a:solidFill>
        <a:latin typeface="Arial" panose="020B0604020202020204"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howGuides="1">
      <p:cViewPr varScale="1">
        <p:scale>
          <a:sx n="85" d="100"/>
          <a:sy n="85" d="100"/>
        </p:scale>
        <p:origin x="-780" y="-84"/>
      </p:cViewPr>
      <p:guideLst>
        <p:guide orient="horz" pos="2160"/>
        <p:guide pos="2880"/>
      </p:guideLst>
    </p:cSldViewPr>
  </p:slideViewPr>
  <p:outlineViewPr>
    <p:cViewPr varScale="1">
      <p:scale>
        <a:sx n="170" d="200"/>
        <a:sy n="170" d="200"/>
      </p:scale>
      <p:origin x="-780" y="-84"/>
    </p:cViewPr>
  </p:outlineViewPr>
  <p:gridSpacing cx="45005" cy="45005"/>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9" Type="http://schemas.openxmlformats.org/officeDocument/2006/relationships/tableStyles" Target="tableStyles.xml"/><Relationship Id="rId18" Type="http://schemas.openxmlformats.org/officeDocument/2006/relationships/viewProps" Target="viewProps.xml"/><Relationship Id="rId17" Type="http://schemas.openxmlformats.org/officeDocument/2006/relationships/presProps" Target="presProps.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p:sp>
        <p:nvSpPr>
          <p:cNvPr id="2050" name="Rounded Rectangle 2048"/>
          <p:cNvSpPr/>
          <p:nvPr/>
        </p:nvSpPr>
        <p:spPr>
          <a:xfrm>
            <a:off x="0" y="0"/>
            <a:ext cx="7559675" cy="10691813"/>
          </a:xfrm>
          <a:prstGeom prst="roundRect">
            <a:avLst>
              <a:gd name="adj" fmla="val 19"/>
            </a:avLst>
          </a:prstGeom>
          <a:solidFill>
            <a:srgbClr val="FFFFFF"/>
          </a:solidFill>
          <a:ln w="9360">
            <a:noFill/>
          </a:ln>
        </p:spPr>
        <p:txBody>
          <a:bodyPr anchor="t"/>
          <a:p>
            <a:pPr lvl="0" indent="0"/>
            <a:endParaRPr lang="en-US" altLang="zh-CN"/>
          </a:p>
        </p:txBody>
      </p:sp>
      <p:sp>
        <p:nvSpPr>
          <p:cNvPr id="2051" name="Rounded Rectangle 2049"/>
          <p:cNvSpPr/>
          <p:nvPr/>
        </p:nvSpPr>
        <p:spPr>
          <a:xfrm>
            <a:off x="0" y="0"/>
            <a:ext cx="7559675" cy="10691813"/>
          </a:xfrm>
          <a:prstGeom prst="roundRect">
            <a:avLst>
              <a:gd name="adj" fmla="val 19"/>
            </a:avLst>
          </a:prstGeom>
          <a:solidFill>
            <a:srgbClr val="FFFFFF"/>
          </a:solidFill>
          <a:ln w="9525">
            <a:noFill/>
          </a:ln>
        </p:spPr>
        <p:txBody>
          <a:bodyPr anchor="t"/>
          <a:p>
            <a:pPr lvl="0" indent="0"/>
            <a:endParaRPr lang="en-US" altLang="zh-CN"/>
          </a:p>
        </p:txBody>
      </p:sp>
      <p:sp>
        <p:nvSpPr>
          <p:cNvPr id="2052" name="Rounded Rectangle 2050"/>
          <p:cNvSpPr/>
          <p:nvPr/>
        </p:nvSpPr>
        <p:spPr>
          <a:xfrm>
            <a:off x="0" y="0"/>
            <a:ext cx="7559675" cy="10691813"/>
          </a:xfrm>
          <a:prstGeom prst="roundRect">
            <a:avLst>
              <a:gd name="adj" fmla="val 19"/>
            </a:avLst>
          </a:prstGeom>
          <a:solidFill>
            <a:srgbClr val="FFFFFF"/>
          </a:solidFill>
          <a:ln w="9525">
            <a:noFill/>
          </a:ln>
        </p:spPr>
        <p:txBody>
          <a:bodyPr anchor="t"/>
          <a:p>
            <a:pPr lvl="0" indent="0"/>
            <a:endParaRPr lang="en-US" altLang="zh-CN"/>
          </a:p>
        </p:txBody>
      </p:sp>
      <p:sp>
        <p:nvSpPr>
          <p:cNvPr id="2053" name="Rounded Rectangle 2051"/>
          <p:cNvSpPr/>
          <p:nvPr/>
        </p:nvSpPr>
        <p:spPr>
          <a:xfrm>
            <a:off x="0" y="0"/>
            <a:ext cx="7559675" cy="10691813"/>
          </a:xfrm>
          <a:prstGeom prst="roundRect">
            <a:avLst>
              <a:gd name="adj" fmla="val 19"/>
            </a:avLst>
          </a:prstGeom>
          <a:solidFill>
            <a:srgbClr val="FFFFFF"/>
          </a:solidFill>
          <a:ln w="9525">
            <a:noFill/>
          </a:ln>
        </p:spPr>
        <p:txBody>
          <a:bodyPr anchor="t"/>
          <a:p>
            <a:pPr lvl="0" indent="0"/>
            <a:endParaRPr lang="en-US" altLang="zh-CN"/>
          </a:p>
        </p:txBody>
      </p:sp>
      <p:sp>
        <p:nvSpPr>
          <p:cNvPr id="2054" name="Rounded Rectangle 2052"/>
          <p:cNvSpPr/>
          <p:nvPr/>
        </p:nvSpPr>
        <p:spPr>
          <a:xfrm>
            <a:off x="0" y="0"/>
            <a:ext cx="7559675" cy="10691813"/>
          </a:xfrm>
          <a:prstGeom prst="roundRect">
            <a:avLst>
              <a:gd name="adj" fmla="val 19"/>
            </a:avLst>
          </a:prstGeom>
          <a:solidFill>
            <a:srgbClr val="FFFFFF"/>
          </a:solidFill>
          <a:ln w="9525">
            <a:noFill/>
          </a:ln>
        </p:spPr>
        <p:txBody>
          <a:bodyPr anchor="t"/>
          <a:p>
            <a:pPr lvl="0" indent="0"/>
            <a:endParaRPr lang="en-US" altLang="zh-CN"/>
          </a:p>
        </p:txBody>
      </p:sp>
      <p:sp>
        <p:nvSpPr>
          <p:cNvPr id="2055" name="Rounded Rectangle 2053"/>
          <p:cNvSpPr/>
          <p:nvPr/>
        </p:nvSpPr>
        <p:spPr>
          <a:xfrm>
            <a:off x="0" y="0"/>
            <a:ext cx="7559675" cy="10691813"/>
          </a:xfrm>
          <a:prstGeom prst="roundRect">
            <a:avLst>
              <a:gd name="adj" fmla="val 19"/>
            </a:avLst>
          </a:prstGeom>
          <a:solidFill>
            <a:srgbClr val="FFFFFF"/>
          </a:solidFill>
          <a:ln w="9525">
            <a:noFill/>
          </a:ln>
        </p:spPr>
        <p:txBody>
          <a:bodyPr anchor="t"/>
          <a:p>
            <a:pPr lvl="0" indent="0"/>
            <a:endParaRPr lang="en-US" altLang="zh-CN"/>
          </a:p>
        </p:txBody>
      </p:sp>
      <p:sp>
        <p:nvSpPr>
          <p:cNvPr id="2056" name="Rounded Rectangle 2054"/>
          <p:cNvSpPr/>
          <p:nvPr/>
        </p:nvSpPr>
        <p:spPr>
          <a:xfrm>
            <a:off x="0" y="0"/>
            <a:ext cx="7559675" cy="10691813"/>
          </a:xfrm>
          <a:prstGeom prst="roundRect">
            <a:avLst>
              <a:gd name="adj" fmla="val 19"/>
            </a:avLst>
          </a:prstGeom>
          <a:solidFill>
            <a:srgbClr val="FFFFFF"/>
          </a:solidFill>
          <a:ln w="9525">
            <a:noFill/>
          </a:ln>
        </p:spPr>
        <p:txBody>
          <a:bodyPr anchor="t"/>
          <a:p>
            <a:pPr lvl="0" indent="0"/>
            <a:endParaRPr lang="en-US" altLang="zh-CN"/>
          </a:p>
        </p:txBody>
      </p:sp>
      <p:sp>
        <p:nvSpPr>
          <p:cNvPr id="2057" name="Rounded Rectangle 2055"/>
          <p:cNvSpPr/>
          <p:nvPr/>
        </p:nvSpPr>
        <p:spPr>
          <a:xfrm>
            <a:off x="0" y="0"/>
            <a:ext cx="7559675" cy="10691813"/>
          </a:xfrm>
          <a:prstGeom prst="roundRect">
            <a:avLst>
              <a:gd name="adj" fmla="val 19"/>
            </a:avLst>
          </a:prstGeom>
          <a:solidFill>
            <a:srgbClr val="FFFFFF"/>
          </a:solidFill>
          <a:ln w="9525">
            <a:noFill/>
          </a:ln>
        </p:spPr>
        <p:txBody>
          <a:bodyPr anchor="t"/>
          <a:p>
            <a:pPr lvl="0" indent="0"/>
            <a:endParaRPr lang="en-US" altLang="zh-CN"/>
          </a:p>
        </p:txBody>
      </p:sp>
      <p:sp>
        <p:nvSpPr>
          <p:cNvPr id="2058" name="Rounded Rectangle 2056"/>
          <p:cNvSpPr/>
          <p:nvPr/>
        </p:nvSpPr>
        <p:spPr>
          <a:xfrm>
            <a:off x="0" y="0"/>
            <a:ext cx="7559675" cy="10691813"/>
          </a:xfrm>
          <a:prstGeom prst="roundRect">
            <a:avLst>
              <a:gd name="adj" fmla="val 19"/>
            </a:avLst>
          </a:prstGeom>
          <a:solidFill>
            <a:srgbClr val="FFFFFF"/>
          </a:solidFill>
          <a:ln w="9525">
            <a:noFill/>
          </a:ln>
        </p:spPr>
        <p:txBody>
          <a:bodyPr anchor="t"/>
          <a:p>
            <a:pPr lvl="0" indent="0"/>
            <a:endParaRPr lang="en-US" altLang="zh-CN"/>
          </a:p>
        </p:txBody>
      </p:sp>
      <p:sp>
        <p:nvSpPr>
          <p:cNvPr id="2059" name="Rounded Rectangle 2057"/>
          <p:cNvSpPr/>
          <p:nvPr/>
        </p:nvSpPr>
        <p:spPr>
          <a:xfrm>
            <a:off x="0" y="0"/>
            <a:ext cx="7559675" cy="10691813"/>
          </a:xfrm>
          <a:prstGeom prst="roundRect">
            <a:avLst>
              <a:gd name="adj" fmla="val 19"/>
            </a:avLst>
          </a:prstGeom>
          <a:solidFill>
            <a:srgbClr val="FFFFFF"/>
          </a:solidFill>
          <a:ln w="9525">
            <a:noFill/>
          </a:ln>
        </p:spPr>
        <p:txBody>
          <a:bodyPr anchor="t"/>
          <a:p>
            <a:pPr lvl="0" indent="0"/>
            <a:endParaRPr lang="en-US" altLang="zh-CN"/>
          </a:p>
        </p:txBody>
      </p:sp>
      <p:sp>
        <p:nvSpPr>
          <p:cNvPr id="2060" name="Rounded Rectangle 2058"/>
          <p:cNvSpPr/>
          <p:nvPr/>
        </p:nvSpPr>
        <p:spPr>
          <a:xfrm>
            <a:off x="0" y="0"/>
            <a:ext cx="7559675" cy="10691813"/>
          </a:xfrm>
          <a:prstGeom prst="roundRect">
            <a:avLst>
              <a:gd name="adj" fmla="val 19"/>
            </a:avLst>
          </a:prstGeom>
          <a:solidFill>
            <a:srgbClr val="FFFFFF"/>
          </a:solidFill>
          <a:ln w="9525">
            <a:noFill/>
          </a:ln>
        </p:spPr>
        <p:txBody>
          <a:bodyPr anchor="t"/>
          <a:p>
            <a:pPr lvl="0" indent="0"/>
            <a:endParaRPr lang="en-US" altLang="zh-CN"/>
          </a:p>
        </p:txBody>
      </p:sp>
      <p:sp>
        <p:nvSpPr>
          <p:cNvPr id="2061" name="Slide Image Placeholder 2059"/>
          <p:cNvSpPr>
            <a:spLocks noGrp="1"/>
          </p:cNvSpPr>
          <p:nvPr>
            <p:ph type="sldImg"/>
          </p:nvPr>
        </p:nvSpPr>
        <p:spPr>
          <a:xfrm>
            <a:off x="1106488" y="812800"/>
            <a:ext cx="5326062" cy="3989388"/>
          </a:xfrm>
          <a:prstGeom prst="rect">
            <a:avLst/>
          </a:prstGeom>
          <a:noFill/>
          <a:ln w="9525">
            <a:noFill/>
          </a:ln>
        </p:spPr>
      </p:sp>
      <p:sp>
        <p:nvSpPr>
          <p:cNvPr id="2062" name="Text Placeholder 2060"/>
          <p:cNvSpPr>
            <a:spLocks noGrp="1"/>
          </p:cNvSpPr>
          <p:nvPr>
            <p:ph type="body"/>
          </p:nvPr>
        </p:nvSpPr>
        <p:spPr>
          <a:xfrm>
            <a:off x="755650" y="5078413"/>
            <a:ext cx="6029325" cy="4792662"/>
          </a:xfrm>
          <a:prstGeom prst="rect">
            <a:avLst/>
          </a:prstGeom>
          <a:noFill/>
          <a:ln w="9525">
            <a:noFill/>
          </a:ln>
        </p:spPr>
        <p:txBody>
          <a:bodyPr wrap="square" lIns="0" tIns="0" rIns="0" bIns="0" anchor="t"/>
          <a:p>
            <a:pPr lvl="0" indent="0"/>
            <a:endParaRPr lang="en-US"/>
          </a:p>
        </p:txBody>
      </p:sp>
      <p:sp>
        <p:nvSpPr>
          <p:cNvPr id="2" name="Header Placeholder 2061"/>
          <p:cNvSpPr>
            <a:spLocks noGrp="1"/>
          </p:cNvSpPr>
          <p:nvPr>
            <p:ph type="hdr"/>
          </p:nvPr>
        </p:nvSpPr>
        <p:spPr>
          <a:xfrm>
            <a:off x="0" y="0"/>
            <a:ext cx="3262313" cy="515938"/>
          </a:xfrm>
          <a:prstGeom prst="rect">
            <a:avLst/>
          </a:prstGeom>
          <a:noFill/>
          <a:ln w="9525">
            <a:noFill/>
          </a:ln>
        </p:spPr>
        <p:txBody>
          <a:bodyPr wrap="square" lIns="0" tIns="0" rIns="0" bIns="0" anchor="t"/>
          <a:p>
            <a:pPr lvl="0" defTabSz="0" eaLnBrk="1" fontAlgn="base">
              <a:lnSpc>
                <a:spcPct val="95000"/>
              </a:lnSpc>
              <a:buClrTx/>
              <a:buSzPct val="10000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ltLang="x-none" sz="1400" strike="noStrike" noProof="1" dirty="0" err="1">
              <a:solidFill>
                <a:srgbClr val="000000"/>
              </a:solidFill>
              <a:latin typeface="Times New Roman" panose="02020603050405020304" pitchFamily="16" charset="0"/>
            </a:endParaRPr>
          </a:p>
        </p:txBody>
      </p:sp>
      <p:sp>
        <p:nvSpPr>
          <p:cNvPr id="2063" name="Date Placeholder 2062"/>
          <p:cNvSpPr>
            <a:spLocks noGrp="1"/>
          </p:cNvSpPr>
          <p:nvPr>
            <p:ph type="dt"/>
          </p:nvPr>
        </p:nvSpPr>
        <p:spPr>
          <a:xfrm>
            <a:off x="4278313" y="0"/>
            <a:ext cx="3262313" cy="515938"/>
          </a:xfrm>
          <a:prstGeom prst="rect">
            <a:avLst/>
          </a:prstGeom>
          <a:noFill/>
          <a:ln w="9525">
            <a:noFill/>
          </a:ln>
        </p:spPr>
        <p:txBody>
          <a:bodyPr wrap="square" lIns="0" tIns="0" rIns="0" bIns="0" anchor="t"/>
          <a:p>
            <a:pPr lvl="0" algn="r" defTabSz="0" eaLnBrk="1" fontAlgn="base">
              <a:lnSpc>
                <a:spcPct val="95000"/>
              </a:lnSpc>
              <a:buClrTx/>
              <a:buSzPct val="10000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ltLang="x-none" sz="1400" strike="noStrike" noProof="1" dirty="0" err="1">
              <a:solidFill>
                <a:srgbClr val="000000"/>
              </a:solidFill>
              <a:latin typeface="Times New Roman" panose="02020603050405020304" pitchFamily="16" charset="0"/>
            </a:endParaRPr>
          </a:p>
        </p:txBody>
      </p:sp>
      <p:sp>
        <p:nvSpPr>
          <p:cNvPr id="2064" name="Footer Placeholder 2063"/>
          <p:cNvSpPr>
            <a:spLocks noGrp="1"/>
          </p:cNvSpPr>
          <p:nvPr>
            <p:ph type="ftr"/>
          </p:nvPr>
        </p:nvSpPr>
        <p:spPr>
          <a:xfrm>
            <a:off x="0" y="10156825"/>
            <a:ext cx="3262313" cy="515938"/>
          </a:xfrm>
          <a:prstGeom prst="rect">
            <a:avLst/>
          </a:prstGeom>
          <a:noFill/>
          <a:ln w="9525">
            <a:noFill/>
          </a:ln>
        </p:spPr>
        <p:txBody>
          <a:bodyPr wrap="square" lIns="0" tIns="0" rIns="0" bIns="0" anchor="b"/>
          <a:p>
            <a:pPr lvl="0" defTabSz="0" eaLnBrk="1" fontAlgn="base">
              <a:lnSpc>
                <a:spcPct val="95000"/>
              </a:lnSpc>
              <a:buClrTx/>
              <a:buSzPct val="10000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ltLang="x-none" sz="1400" strike="noStrike" noProof="1" dirty="0" err="1">
              <a:solidFill>
                <a:srgbClr val="000000"/>
              </a:solidFill>
              <a:latin typeface="Times New Roman" panose="02020603050405020304" pitchFamily="16" charset="0"/>
            </a:endParaRPr>
          </a:p>
        </p:txBody>
      </p:sp>
      <p:sp>
        <p:nvSpPr>
          <p:cNvPr id="2065" name="Slide Number Placeholder 2064"/>
          <p:cNvSpPr>
            <a:spLocks noGrp="1"/>
          </p:cNvSpPr>
          <p:nvPr>
            <p:ph type="sldNum"/>
          </p:nvPr>
        </p:nvSpPr>
        <p:spPr>
          <a:xfrm>
            <a:off x="4278313" y="10156825"/>
            <a:ext cx="3262313" cy="515938"/>
          </a:xfrm>
          <a:prstGeom prst="rect">
            <a:avLst/>
          </a:prstGeom>
          <a:noFill/>
          <a:ln w="9525">
            <a:noFill/>
          </a:ln>
        </p:spPr>
        <p:txBody>
          <a:bodyPr wrap="square" lIns="0" tIns="0" rIns="0" bIns="0" anchor="b"/>
          <a:p>
            <a:pPr lvl="0" algn="r" defTabSz="0" eaLnBrk="1" fontAlgn="base">
              <a:lnSpc>
                <a:spcPct val="95000"/>
              </a:lnSpc>
              <a:buClrTx/>
              <a:buSzPct val="10000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fld id="{9A0DB2DC-4C9A-4742-B13C-FB6460FD3503}" type="slidenum">
              <a:rPr lang="en-US" altLang="x-none" sz="1400" strike="noStrike" noProof="1" dirty="0" err="1">
                <a:solidFill>
                  <a:srgbClr val="000000"/>
                </a:solidFill>
                <a:latin typeface="Times New Roman" panose="02020603050405020304" pitchFamily="16" charset="0"/>
                <a:ea typeface="+mn-ea"/>
                <a:cs typeface="+mn-cs"/>
              </a:rPr>
            </a:fld>
            <a:endParaRPr lang="en-US" altLang="x-none" sz="1400" strike="noStrike" noProof="1" dirty="0" err="1">
              <a:solidFill>
                <a:srgbClr val="000000"/>
              </a:solidFill>
              <a:latin typeface="Times New Roman" panose="02020603050405020304" pitchFamily="16" charset="0"/>
            </a:endParaRPr>
          </a:p>
        </p:txBody>
      </p:sp>
    </p:spTree>
  </p:cSld>
  <p:clrMap bg1="lt1" tx1="dk1" bg2="lt2" tx2="dk2" accent1="accent1" accent2="accent2" accent3="accent3" accent4="accent4" accent5="accent5" accent6="accent6" hlink="hlink" folHlink="folHlink"/>
  <p:hf sldNum="0" hdr="0" ftr="0" dt="0"/>
  <p:notesStyle>
    <a:lvl1pPr marL="0" lvl="0" indent="0" algn="l" defTabSz="457200" rtl="0" eaLnBrk="0" fontAlgn="base" latinLnBrk="0" hangingPunct="0">
      <a:lnSpc>
        <a:spcPct val="100000"/>
      </a:lnSpc>
      <a:spcBef>
        <a:spcPct val="30000"/>
      </a:spcBef>
      <a:spcAft>
        <a:spcPct val="0"/>
      </a:spcAft>
      <a:buClr>
        <a:srgbClr val="000000"/>
      </a:buClr>
      <a:buSzPct val="100000"/>
      <a:buFont typeface="Times New Roman" panose="02020603050405020304" pitchFamily="16" charset="0"/>
      <a:buNone/>
      <a:defRPr sz="1200" b="0" i="0" u="none" kern="1200" baseline="0">
        <a:solidFill>
          <a:srgbClr val="000000"/>
        </a:solidFill>
        <a:latin typeface="Times New Roman" panose="02020603050405020304" pitchFamily="16" charset="0"/>
      </a:defRPr>
    </a:lvl1pPr>
    <a:lvl2pPr marL="742950" lvl="1" indent="-285750" algn="l" defTabSz="457200" rtl="0" eaLnBrk="0" fontAlgn="base" latinLnBrk="0" hangingPunct="0">
      <a:lnSpc>
        <a:spcPct val="100000"/>
      </a:lnSpc>
      <a:spcBef>
        <a:spcPct val="30000"/>
      </a:spcBef>
      <a:spcAft>
        <a:spcPct val="0"/>
      </a:spcAft>
      <a:buClr>
        <a:srgbClr val="000000"/>
      </a:buClr>
      <a:buSzPct val="100000"/>
      <a:buFont typeface="Times New Roman" panose="02020603050405020304" pitchFamily="16" charset="0"/>
      <a:buNone/>
      <a:defRPr sz="1200" b="0" i="0" u="none" kern="1200" baseline="0">
        <a:solidFill>
          <a:srgbClr val="000000"/>
        </a:solidFill>
        <a:latin typeface="Times New Roman" panose="02020603050405020304" pitchFamily="16" charset="0"/>
      </a:defRPr>
    </a:lvl2pPr>
    <a:lvl3pPr marL="1143000" lvl="2" indent="-228600" algn="l" defTabSz="457200" rtl="0" eaLnBrk="0" fontAlgn="base" latinLnBrk="0" hangingPunct="0">
      <a:lnSpc>
        <a:spcPct val="100000"/>
      </a:lnSpc>
      <a:spcBef>
        <a:spcPct val="30000"/>
      </a:spcBef>
      <a:spcAft>
        <a:spcPct val="0"/>
      </a:spcAft>
      <a:buClr>
        <a:srgbClr val="000000"/>
      </a:buClr>
      <a:buSzPct val="100000"/>
      <a:buFont typeface="Times New Roman" panose="02020603050405020304" pitchFamily="16" charset="0"/>
      <a:buNone/>
      <a:defRPr sz="1200" b="0" i="0" u="none" kern="1200" baseline="0">
        <a:solidFill>
          <a:srgbClr val="000000"/>
        </a:solidFill>
        <a:latin typeface="Times New Roman" panose="02020603050405020304" pitchFamily="16" charset="0"/>
      </a:defRPr>
    </a:lvl3pPr>
    <a:lvl4pPr marL="1600200" lvl="3" indent="-228600" algn="l" defTabSz="457200" rtl="0" eaLnBrk="0" fontAlgn="base" latinLnBrk="0" hangingPunct="0">
      <a:lnSpc>
        <a:spcPct val="100000"/>
      </a:lnSpc>
      <a:spcBef>
        <a:spcPct val="30000"/>
      </a:spcBef>
      <a:spcAft>
        <a:spcPct val="0"/>
      </a:spcAft>
      <a:buClr>
        <a:srgbClr val="000000"/>
      </a:buClr>
      <a:buSzPct val="100000"/>
      <a:buFont typeface="Times New Roman" panose="02020603050405020304" pitchFamily="16" charset="0"/>
      <a:buNone/>
      <a:defRPr sz="1200" b="0" i="0" u="none" kern="1200" baseline="0">
        <a:solidFill>
          <a:srgbClr val="000000"/>
        </a:solidFill>
        <a:latin typeface="Times New Roman" panose="02020603050405020304" pitchFamily="16" charset="0"/>
      </a:defRPr>
    </a:lvl4pPr>
    <a:lvl5pPr marL="2057400" lvl="4" indent="-228600" algn="l" defTabSz="457200" rtl="0" eaLnBrk="0" fontAlgn="base" latinLnBrk="0" hangingPunct="0">
      <a:lnSpc>
        <a:spcPct val="100000"/>
      </a:lnSpc>
      <a:spcBef>
        <a:spcPct val="30000"/>
      </a:spcBef>
      <a:spcAft>
        <a:spcPct val="0"/>
      </a:spcAft>
      <a:buClr>
        <a:srgbClr val="000000"/>
      </a:buClr>
      <a:buSzPct val="100000"/>
      <a:buFont typeface="Times New Roman" panose="02020603050405020304" pitchFamily="16" charset="0"/>
      <a:buNone/>
      <a:defRPr sz="1200" b="0" i="0" u="none" kern="1200" baseline="0">
        <a:solidFill>
          <a:srgbClr val="000000"/>
        </a:solidFill>
        <a:latin typeface="Times New Roman" panose="02020603050405020304" pitchFamily="16" charset="0"/>
      </a:defRPr>
    </a:lvl5pPr>
    <a:lvl6pPr marL="2286000" lvl="5" indent="-228600" algn="l" defTabSz="457200" rtl="0" eaLnBrk="0" fontAlgn="base" latinLnBrk="0" hangingPunct="0">
      <a:lnSpc>
        <a:spcPct val="100000"/>
      </a:lnSpc>
      <a:spcBef>
        <a:spcPct val="30000"/>
      </a:spcBef>
      <a:spcAft>
        <a:spcPct val="0"/>
      </a:spcAft>
      <a:buClr>
        <a:srgbClr val="000000"/>
      </a:buClr>
      <a:buSzPct val="100000"/>
      <a:buFont typeface="Times New Roman" panose="02020603050405020304" pitchFamily="16" charset="0"/>
      <a:buNone/>
      <a:defRPr sz="1200" b="0" i="0" u="none" kern="1200" baseline="0">
        <a:solidFill>
          <a:srgbClr val="000000"/>
        </a:solidFill>
        <a:latin typeface="Times New Roman" panose="02020603050405020304" pitchFamily="16" charset="0"/>
      </a:defRPr>
    </a:lvl6pPr>
    <a:lvl7pPr marL="2743200" lvl="6" indent="-228600" algn="l" defTabSz="457200" rtl="0" eaLnBrk="0" fontAlgn="base" latinLnBrk="0" hangingPunct="0">
      <a:lnSpc>
        <a:spcPct val="100000"/>
      </a:lnSpc>
      <a:spcBef>
        <a:spcPct val="30000"/>
      </a:spcBef>
      <a:spcAft>
        <a:spcPct val="0"/>
      </a:spcAft>
      <a:buClr>
        <a:srgbClr val="000000"/>
      </a:buClr>
      <a:buSzPct val="100000"/>
      <a:buFont typeface="Times New Roman" panose="02020603050405020304" pitchFamily="16" charset="0"/>
      <a:buNone/>
      <a:defRPr sz="1200" b="0" i="0" u="none" kern="1200" baseline="0">
        <a:solidFill>
          <a:srgbClr val="000000"/>
        </a:solidFill>
        <a:latin typeface="Times New Roman" panose="02020603050405020304" pitchFamily="16" charset="0"/>
      </a:defRPr>
    </a:lvl7pPr>
    <a:lvl8pPr marL="3200400" lvl="7" indent="-228600" algn="l" defTabSz="457200" rtl="0" eaLnBrk="0" fontAlgn="base" latinLnBrk="0" hangingPunct="0">
      <a:lnSpc>
        <a:spcPct val="100000"/>
      </a:lnSpc>
      <a:spcBef>
        <a:spcPct val="30000"/>
      </a:spcBef>
      <a:spcAft>
        <a:spcPct val="0"/>
      </a:spcAft>
      <a:buClr>
        <a:srgbClr val="000000"/>
      </a:buClr>
      <a:buSzPct val="100000"/>
      <a:buFont typeface="Times New Roman" panose="02020603050405020304" pitchFamily="16" charset="0"/>
      <a:buNone/>
      <a:defRPr sz="1200" b="0" i="0" u="none" kern="1200" baseline="0">
        <a:solidFill>
          <a:srgbClr val="000000"/>
        </a:solidFill>
        <a:latin typeface="Times New Roman" panose="02020603050405020304" pitchFamily="16" charset="0"/>
      </a:defRPr>
    </a:lvl8pPr>
    <a:lvl9pPr marL="3657600" lvl="8" indent="-228600" algn="l" defTabSz="457200" rtl="0" eaLnBrk="0" fontAlgn="base" latinLnBrk="0" hangingPunct="0">
      <a:lnSpc>
        <a:spcPct val="100000"/>
      </a:lnSpc>
      <a:spcBef>
        <a:spcPct val="30000"/>
      </a:spcBef>
      <a:spcAft>
        <a:spcPct val="0"/>
      </a:spcAft>
      <a:buClr>
        <a:srgbClr val="000000"/>
      </a:buClr>
      <a:buSzPct val="100000"/>
      <a:buFont typeface="Times New Roman" panose="02020603050405020304" pitchFamily="16" charset="0"/>
      <a:buNone/>
      <a:defRPr sz="1200" b="0" i="0" u="none" kern="1200" baseline="0">
        <a:solidFill>
          <a:srgbClr val="000000"/>
        </a:solidFill>
        <a:latin typeface="Times New Roman" panose="02020603050405020304" pitchFamily="16" charset="0"/>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p:sp>
        <p:nvSpPr>
          <p:cNvPr id="4098" name="Slide Image Placeholder 16384"/>
          <p:cNvSpPr txBox="1">
            <a:spLocks noGrp="1"/>
          </p:cNvSpPr>
          <p:nvPr>
            <p:ph type="sldImg"/>
          </p:nvPr>
        </p:nvSpPr>
        <p:spPr>
          <a:xfrm>
            <a:off x="1106488" y="812800"/>
            <a:ext cx="5345112" cy="4008438"/>
          </a:xfrm>
          <a:solidFill>
            <a:srgbClr val="FFFFFF"/>
          </a:solidFill>
          <a:ln>
            <a:solidFill>
              <a:srgbClr val="000000"/>
            </a:solidFill>
            <a:miter/>
          </a:ln>
        </p:spPr>
      </p:sp>
      <p:sp>
        <p:nvSpPr>
          <p:cNvPr id="4099" name="Text Placeholder 16385"/>
          <p:cNvSpPr txBox="1">
            <a:spLocks noGrp="1"/>
          </p:cNvSpPr>
          <p:nvPr>
            <p:ph type="body"/>
          </p:nvPr>
        </p:nvSpPr>
        <p:spPr>
          <a:xfrm>
            <a:off x="755650" y="5078413"/>
            <a:ext cx="6042025" cy="4805362"/>
          </a:xfrm>
        </p:spPr>
        <p:txBody>
          <a:bodyPr wrap="none" lIns="0" tIns="0" rIns="0" bIns="0" anchor="ctr"/>
          <a:p>
            <a:pPr lvl="0" indent="0"/>
            <a:endParaRPr lang="en-US"/>
          </a:p>
        </p:txBody>
      </p:sp>
      <p:sp>
        <p:nvSpPr>
          <p:cNvPr id="4100" name="Slide Number Placeholder 1"/>
          <p:cNvSpPr/>
          <p:nvPr>
            <p:ph type="sldNum" sz="quarter"/>
          </p:nvPr>
        </p:nvSpPr>
        <p:spPr>
          <a:xfrm>
            <a:off x="4278313" y="10156825"/>
            <a:ext cx="3262312" cy="515938"/>
          </a:xfrm>
          <a:prstGeom prst="rect">
            <a:avLst/>
          </a:prstGeom>
          <a:noFill/>
          <a:ln w="9525">
            <a:noFill/>
          </a:ln>
        </p:spPr>
        <p:txBody>
          <a:bodyPr wrap="square" lIns="0" tIns="0" rIns="0" bIns="0" anchor="b"/>
          <a:p>
            <a:pPr lvl="0" indent="0" algn="r" defTabSz="457200">
              <a:lnSpc>
                <a:spcPct val="95000"/>
              </a:lnSpc>
              <a:buClrTx/>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fld id="{9A0DB2DC-4C9A-4742-B13C-FB6460FD3503}" type="slidenum">
              <a:rPr lang="en-US" altLang="x-none" sz="1400" dirty="0" err="1">
                <a:solidFill>
                  <a:srgbClr val="000000"/>
                </a:solidFill>
                <a:latin typeface="Times New Roman" panose="02020603050405020304" pitchFamily="16" charset="0"/>
              </a:rPr>
            </a:fld>
            <a:endParaRPr lang="en-US" altLang="x-none" sz="1400" dirty="0" err="1">
              <a:solidFill>
                <a:srgbClr val="000000"/>
              </a:solidFill>
              <a:latin typeface="Times New Roman" panose="02020603050405020304" pitchFamily="16"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p:sp>
        <p:nvSpPr>
          <p:cNvPr id="22530" name="Slide Image Placeholder 25600"/>
          <p:cNvSpPr txBox="1">
            <a:spLocks noGrp="1"/>
          </p:cNvSpPr>
          <p:nvPr>
            <p:ph type="sldImg"/>
          </p:nvPr>
        </p:nvSpPr>
        <p:spPr>
          <a:xfrm>
            <a:off x="1106488" y="812800"/>
            <a:ext cx="5345112" cy="4008438"/>
          </a:xfrm>
          <a:solidFill>
            <a:srgbClr val="FFFFFF"/>
          </a:solidFill>
          <a:ln>
            <a:solidFill>
              <a:srgbClr val="000000"/>
            </a:solidFill>
            <a:miter/>
          </a:ln>
        </p:spPr>
      </p:sp>
      <p:sp>
        <p:nvSpPr>
          <p:cNvPr id="22531" name="Text Placeholder 25601"/>
          <p:cNvSpPr txBox="1">
            <a:spLocks noGrp="1"/>
          </p:cNvSpPr>
          <p:nvPr>
            <p:ph type="body"/>
          </p:nvPr>
        </p:nvSpPr>
        <p:spPr>
          <a:xfrm>
            <a:off x="755650" y="5078413"/>
            <a:ext cx="6042025" cy="4805362"/>
          </a:xfrm>
        </p:spPr>
        <p:txBody>
          <a:bodyPr wrap="none" lIns="0" tIns="0" rIns="0" bIns="0" anchor="ctr"/>
          <a:p>
            <a:pPr lvl="0" indent="0"/>
            <a:endParaRPr lang="en-US"/>
          </a:p>
        </p:txBody>
      </p:sp>
      <p:sp>
        <p:nvSpPr>
          <p:cNvPr id="22532" name="Slide Number Placeholder 1"/>
          <p:cNvSpPr/>
          <p:nvPr>
            <p:ph type="sldNum" sz="quarter"/>
          </p:nvPr>
        </p:nvSpPr>
        <p:spPr>
          <a:xfrm>
            <a:off x="4278313" y="10156825"/>
            <a:ext cx="3262312" cy="515938"/>
          </a:xfrm>
          <a:prstGeom prst="rect">
            <a:avLst/>
          </a:prstGeom>
          <a:noFill/>
          <a:ln w="9525">
            <a:noFill/>
          </a:ln>
        </p:spPr>
        <p:txBody>
          <a:bodyPr wrap="square" lIns="0" tIns="0" rIns="0" bIns="0" anchor="b"/>
          <a:p>
            <a:pPr lvl="0" indent="0" algn="r" defTabSz="457200">
              <a:lnSpc>
                <a:spcPct val="95000"/>
              </a:lnSpc>
              <a:buClrTx/>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fld id="{9A0DB2DC-4C9A-4742-B13C-FB6460FD3503}" type="slidenum">
              <a:rPr lang="en-US" altLang="x-none" sz="1400" dirty="0" err="1">
                <a:solidFill>
                  <a:srgbClr val="000000"/>
                </a:solidFill>
                <a:latin typeface="Times New Roman" panose="02020603050405020304" pitchFamily="16" charset="0"/>
              </a:rPr>
            </a:fld>
            <a:endParaRPr lang="en-US" altLang="x-none" sz="1400" dirty="0" err="1">
              <a:solidFill>
                <a:srgbClr val="000000"/>
              </a:solidFill>
              <a:latin typeface="Times New Roman" panose="02020603050405020304" pitchFamily="16"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p:sp>
        <p:nvSpPr>
          <p:cNvPr id="24578" name="Slide Image Placeholder 26624"/>
          <p:cNvSpPr txBox="1">
            <a:spLocks noGrp="1"/>
          </p:cNvSpPr>
          <p:nvPr>
            <p:ph type="sldImg"/>
          </p:nvPr>
        </p:nvSpPr>
        <p:spPr>
          <a:xfrm>
            <a:off x="1106488" y="812800"/>
            <a:ext cx="5345112" cy="4008438"/>
          </a:xfrm>
          <a:solidFill>
            <a:srgbClr val="FFFFFF"/>
          </a:solidFill>
          <a:ln>
            <a:solidFill>
              <a:srgbClr val="000000"/>
            </a:solidFill>
            <a:miter/>
          </a:ln>
        </p:spPr>
      </p:sp>
      <p:sp>
        <p:nvSpPr>
          <p:cNvPr id="24579" name="Text Placeholder 26625"/>
          <p:cNvSpPr txBox="1">
            <a:spLocks noGrp="1"/>
          </p:cNvSpPr>
          <p:nvPr>
            <p:ph type="body"/>
          </p:nvPr>
        </p:nvSpPr>
        <p:spPr>
          <a:xfrm>
            <a:off x="755650" y="5078413"/>
            <a:ext cx="6042025" cy="4805362"/>
          </a:xfrm>
        </p:spPr>
        <p:txBody>
          <a:bodyPr wrap="none" lIns="0" tIns="0" rIns="0" bIns="0" anchor="ctr"/>
          <a:p>
            <a:pPr lvl="0" indent="0"/>
            <a:endParaRPr lang="en-US"/>
          </a:p>
        </p:txBody>
      </p:sp>
      <p:sp>
        <p:nvSpPr>
          <p:cNvPr id="24580" name="Slide Number Placeholder 1"/>
          <p:cNvSpPr/>
          <p:nvPr>
            <p:ph type="sldNum" sz="quarter"/>
          </p:nvPr>
        </p:nvSpPr>
        <p:spPr>
          <a:xfrm>
            <a:off x="4278313" y="10156825"/>
            <a:ext cx="3262312" cy="515938"/>
          </a:xfrm>
          <a:prstGeom prst="rect">
            <a:avLst/>
          </a:prstGeom>
          <a:noFill/>
          <a:ln w="9525">
            <a:noFill/>
          </a:ln>
        </p:spPr>
        <p:txBody>
          <a:bodyPr wrap="square" lIns="0" tIns="0" rIns="0" bIns="0" anchor="b"/>
          <a:p>
            <a:pPr lvl="0" indent="0" algn="r" defTabSz="457200">
              <a:lnSpc>
                <a:spcPct val="95000"/>
              </a:lnSpc>
              <a:buClrTx/>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fld id="{9A0DB2DC-4C9A-4742-B13C-FB6460FD3503}" type="slidenum">
              <a:rPr lang="en-US" altLang="x-none" sz="1400" dirty="0" err="1">
                <a:solidFill>
                  <a:srgbClr val="000000"/>
                </a:solidFill>
                <a:latin typeface="Times New Roman" panose="02020603050405020304" pitchFamily="16" charset="0"/>
              </a:rPr>
            </a:fld>
            <a:endParaRPr lang="en-US" altLang="x-none" sz="1400" dirty="0" err="1">
              <a:solidFill>
                <a:srgbClr val="000000"/>
              </a:solidFill>
              <a:latin typeface="Times New Roman" panose="02020603050405020304" pitchFamily="16"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p:sp>
        <p:nvSpPr>
          <p:cNvPr id="26626" name="Slide Image Placeholder 27648"/>
          <p:cNvSpPr txBox="1">
            <a:spLocks noGrp="1"/>
          </p:cNvSpPr>
          <p:nvPr>
            <p:ph type="sldImg"/>
          </p:nvPr>
        </p:nvSpPr>
        <p:spPr>
          <a:xfrm>
            <a:off x="1106488" y="812800"/>
            <a:ext cx="5345112" cy="4008438"/>
          </a:xfrm>
          <a:solidFill>
            <a:srgbClr val="FFFFFF"/>
          </a:solidFill>
          <a:ln>
            <a:solidFill>
              <a:srgbClr val="000000"/>
            </a:solidFill>
            <a:miter/>
          </a:ln>
        </p:spPr>
      </p:sp>
      <p:sp>
        <p:nvSpPr>
          <p:cNvPr id="26627" name="Text Placeholder 27649"/>
          <p:cNvSpPr txBox="1">
            <a:spLocks noGrp="1"/>
          </p:cNvSpPr>
          <p:nvPr>
            <p:ph type="body"/>
          </p:nvPr>
        </p:nvSpPr>
        <p:spPr>
          <a:xfrm>
            <a:off x="755650" y="5078413"/>
            <a:ext cx="6042025" cy="4805362"/>
          </a:xfrm>
        </p:spPr>
        <p:txBody>
          <a:bodyPr wrap="none" lIns="0" tIns="0" rIns="0" bIns="0" anchor="ctr"/>
          <a:p>
            <a:pPr lvl="0" indent="0"/>
            <a:endParaRPr lang="en-US"/>
          </a:p>
        </p:txBody>
      </p:sp>
      <p:sp>
        <p:nvSpPr>
          <p:cNvPr id="26628" name="Slide Number Placeholder 1"/>
          <p:cNvSpPr/>
          <p:nvPr>
            <p:ph type="sldNum" sz="quarter"/>
          </p:nvPr>
        </p:nvSpPr>
        <p:spPr>
          <a:xfrm>
            <a:off x="4278313" y="10156825"/>
            <a:ext cx="3262312" cy="515938"/>
          </a:xfrm>
          <a:prstGeom prst="rect">
            <a:avLst/>
          </a:prstGeom>
          <a:noFill/>
          <a:ln w="9525">
            <a:noFill/>
          </a:ln>
        </p:spPr>
        <p:txBody>
          <a:bodyPr wrap="square" lIns="0" tIns="0" rIns="0" bIns="0" anchor="b"/>
          <a:p>
            <a:pPr lvl="0" indent="0" algn="r" defTabSz="457200">
              <a:lnSpc>
                <a:spcPct val="95000"/>
              </a:lnSpc>
              <a:buClrTx/>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fld id="{9A0DB2DC-4C9A-4742-B13C-FB6460FD3503}" type="slidenum">
              <a:rPr lang="en-US" altLang="x-none" sz="1400" dirty="0" err="1">
                <a:solidFill>
                  <a:srgbClr val="000000"/>
                </a:solidFill>
                <a:latin typeface="Times New Roman" panose="02020603050405020304" pitchFamily="16" charset="0"/>
              </a:rPr>
            </a:fld>
            <a:endParaRPr lang="en-US" altLang="x-none" sz="1400" dirty="0" err="1">
              <a:solidFill>
                <a:srgbClr val="000000"/>
              </a:solidFill>
              <a:latin typeface="Times New Roman" panose="02020603050405020304" pitchFamily="16"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p:sp>
        <p:nvSpPr>
          <p:cNvPr id="28674" name="Slide Image Placeholder 28672"/>
          <p:cNvSpPr txBox="1">
            <a:spLocks noGrp="1"/>
          </p:cNvSpPr>
          <p:nvPr>
            <p:ph type="sldImg"/>
          </p:nvPr>
        </p:nvSpPr>
        <p:spPr>
          <a:xfrm>
            <a:off x="1106488" y="812800"/>
            <a:ext cx="5345112" cy="4008438"/>
          </a:xfrm>
          <a:solidFill>
            <a:srgbClr val="FFFFFF"/>
          </a:solidFill>
          <a:ln>
            <a:solidFill>
              <a:srgbClr val="000000"/>
            </a:solidFill>
            <a:miter/>
          </a:ln>
        </p:spPr>
      </p:sp>
      <p:sp>
        <p:nvSpPr>
          <p:cNvPr id="28675" name="Text Placeholder 28673"/>
          <p:cNvSpPr txBox="1">
            <a:spLocks noGrp="1"/>
          </p:cNvSpPr>
          <p:nvPr>
            <p:ph type="body"/>
          </p:nvPr>
        </p:nvSpPr>
        <p:spPr>
          <a:xfrm>
            <a:off x="755650" y="5078413"/>
            <a:ext cx="6042025" cy="4805362"/>
          </a:xfrm>
        </p:spPr>
        <p:txBody>
          <a:bodyPr wrap="none" lIns="0" tIns="0" rIns="0" bIns="0" anchor="ctr"/>
          <a:p>
            <a:pPr lvl="0" indent="0"/>
            <a:endParaRPr lang="en-US"/>
          </a:p>
        </p:txBody>
      </p:sp>
      <p:sp>
        <p:nvSpPr>
          <p:cNvPr id="28676" name="Slide Number Placeholder 1"/>
          <p:cNvSpPr/>
          <p:nvPr>
            <p:ph type="sldNum" sz="quarter"/>
          </p:nvPr>
        </p:nvSpPr>
        <p:spPr>
          <a:xfrm>
            <a:off x="4278313" y="10156825"/>
            <a:ext cx="3262312" cy="515938"/>
          </a:xfrm>
          <a:prstGeom prst="rect">
            <a:avLst/>
          </a:prstGeom>
          <a:noFill/>
          <a:ln w="9525">
            <a:noFill/>
          </a:ln>
        </p:spPr>
        <p:txBody>
          <a:bodyPr wrap="square" lIns="0" tIns="0" rIns="0" bIns="0" anchor="b"/>
          <a:p>
            <a:pPr lvl="0" indent="0" algn="r" defTabSz="457200">
              <a:lnSpc>
                <a:spcPct val="95000"/>
              </a:lnSpc>
              <a:buClrTx/>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fld id="{9A0DB2DC-4C9A-4742-B13C-FB6460FD3503}" type="slidenum">
              <a:rPr lang="en-US" altLang="x-none" sz="1400" dirty="0" err="1">
                <a:solidFill>
                  <a:srgbClr val="000000"/>
                </a:solidFill>
                <a:latin typeface="Times New Roman" panose="02020603050405020304" pitchFamily="16" charset="0"/>
              </a:rPr>
            </a:fld>
            <a:endParaRPr lang="en-US" altLang="x-none" sz="1400" dirty="0" err="1">
              <a:solidFill>
                <a:srgbClr val="000000"/>
              </a:solidFill>
              <a:latin typeface="Times New Roman" panose="02020603050405020304" pitchFamily="16"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p:sp>
        <p:nvSpPr>
          <p:cNvPr id="6146" name="Slide Image Placeholder 17408"/>
          <p:cNvSpPr txBox="1">
            <a:spLocks noGrp="1"/>
          </p:cNvSpPr>
          <p:nvPr>
            <p:ph type="sldImg"/>
          </p:nvPr>
        </p:nvSpPr>
        <p:spPr>
          <a:xfrm>
            <a:off x="1106488" y="812800"/>
            <a:ext cx="5345112" cy="4008438"/>
          </a:xfrm>
          <a:solidFill>
            <a:srgbClr val="FFFFFF"/>
          </a:solidFill>
          <a:ln>
            <a:solidFill>
              <a:srgbClr val="000000"/>
            </a:solidFill>
            <a:miter/>
          </a:ln>
        </p:spPr>
      </p:sp>
      <p:sp>
        <p:nvSpPr>
          <p:cNvPr id="6147" name="Text Placeholder 17409"/>
          <p:cNvSpPr txBox="1">
            <a:spLocks noGrp="1"/>
          </p:cNvSpPr>
          <p:nvPr>
            <p:ph type="body"/>
          </p:nvPr>
        </p:nvSpPr>
        <p:spPr>
          <a:xfrm>
            <a:off x="755650" y="5078413"/>
            <a:ext cx="6048375" cy="4811712"/>
          </a:xfrm>
        </p:spPr>
        <p:txBody>
          <a:bodyPr wrap="square" lIns="0" tIns="17640" rIns="0" bIns="0" anchor="t"/>
          <a:p>
            <a:pPr marL="215900" lvl="0" indent="-196850" defTabSz="457200" eaLnBrk="1">
              <a:lnSpc>
                <a:spcPct val="93000"/>
              </a:lnSpc>
              <a:spcBef>
                <a:spcPct val="0"/>
              </a:spcBef>
              <a:buClrTx/>
              <a:tabLst>
                <a:tab pos="215900" algn="l"/>
                <a:tab pos="673100" algn="l"/>
                <a:tab pos="1130300" algn="l"/>
                <a:tab pos="1587500" algn="l"/>
                <a:tab pos="2044700" algn="l"/>
                <a:tab pos="2501900" algn="l"/>
                <a:tab pos="2959100" algn="l"/>
                <a:tab pos="3416300" algn="l"/>
                <a:tab pos="3873500" algn="l"/>
                <a:tab pos="4330700" algn="l"/>
                <a:tab pos="4787900" algn="l"/>
                <a:tab pos="5245100" algn="l"/>
                <a:tab pos="5702300" algn="l"/>
                <a:tab pos="6159500" algn="l"/>
                <a:tab pos="6616700" algn="l"/>
                <a:tab pos="7073900" algn="l"/>
                <a:tab pos="7531100" algn="l"/>
                <a:tab pos="7988300" algn="l"/>
                <a:tab pos="8445500" algn="l"/>
                <a:tab pos="8902700" algn="l"/>
                <a:tab pos="9359900" algn="l"/>
              </a:tabLst>
            </a:pPr>
            <a:r>
              <a:rPr lang="en-US" altLang="x-none" sz="2000" dirty="0" err="1">
                <a:latin typeface="Arial" panose="020B0604020202020204" pitchFamily="34" charset="0"/>
              </a:rPr>
              <a:t>Sustainable Concepts Development, Corp. is founded on the principals of sustainable design and construction. And so to that end, we have made it our mission to re-analyze design and construction practices and how in turn, we can break the paradigm shift and make our structures/projects more efficient and cost effective to build and operate.</a:t>
            </a:r>
            <a:endParaRPr lang="en-US" altLang="x-none" sz="2000" dirty="0" err="1">
              <a:latin typeface="Arial" panose="020B0604020202020204" pitchFamily="34" charset="0"/>
              <a:ea typeface="Arial Unicode MS" charset="0"/>
            </a:endParaRPr>
          </a:p>
        </p:txBody>
      </p:sp>
      <p:sp>
        <p:nvSpPr>
          <p:cNvPr id="6148" name="Slide Number Placeholder 1"/>
          <p:cNvSpPr/>
          <p:nvPr>
            <p:ph type="sldNum" sz="quarter"/>
          </p:nvPr>
        </p:nvSpPr>
        <p:spPr>
          <a:xfrm>
            <a:off x="4278313" y="10156825"/>
            <a:ext cx="3262312" cy="515938"/>
          </a:xfrm>
          <a:prstGeom prst="rect">
            <a:avLst/>
          </a:prstGeom>
          <a:noFill/>
          <a:ln w="9525">
            <a:noFill/>
          </a:ln>
        </p:spPr>
        <p:txBody>
          <a:bodyPr wrap="square" lIns="0" tIns="0" rIns="0" bIns="0" anchor="b"/>
          <a:p>
            <a:pPr lvl="0" indent="0" algn="r" defTabSz="457200">
              <a:lnSpc>
                <a:spcPct val="95000"/>
              </a:lnSpc>
              <a:buClrTx/>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fld id="{9A0DB2DC-4C9A-4742-B13C-FB6460FD3503}" type="slidenum">
              <a:rPr lang="en-US" altLang="x-none" sz="1400" dirty="0" err="1">
                <a:solidFill>
                  <a:srgbClr val="000000"/>
                </a:solidFill>
                <a:latin typeface="Times New Roman" panose="02020603050405020304" pitchFamily="16" charset="0"/>
              </a:rPr>
            </a:fld>
            <a:endParaRPr lang="en-US" altLang="x-none" sz="1400" dirty="0" err="1">
              <a:solidFill>
                <a:srgbClr val="000000"/>
              </a:solidFill>
              <a:latin typeface="Times New Roman" panose="02020603050405020304" pitchFamily="16"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p:sp>
        <p:nvSpPr>
          <p:cNvPr id="8194" name="Slide Image Placeholder 18432"/>
          <p:cNvSpPr txBox="1">
            <a:spLocks noGrp="1"/>
          </p:cNvSpPr>
          <p:nvPr>
            <p:ph type="sldImg"/>
          </p:nvPr>
        </p:nvSpPr>
        <p:spPr>
          <a:xfrm>
            <a:off x="1106488" y="812800"/>
            <a:ext cx="5345112" cy="4008438"/>
          </a:xfrm>
          <a:solidFill>
            <a:srgbClr val="FFFFFF"/>
          </a:solidFill>
          <a:ln>
            <a:solidFill>
              <a:srgbClr val="000000"/>
            </a:solidFill>
            <a:miter/>
          </a:ln>
        </p:spPr>
      </p:sp>
      <p:sp>
        <p:nvSpPr>
          <p:cNvPr id="8195" name="Text Placeholder 18433"/>
          <p:cNvSpPr txBox="1">
            <a:spLocks noGrp="1"/>
          </p:cNvSpPr>
          <p:nvPr>
            <p:ph type="body"/>
          </p:nvPr>
        </p:nvSpPr>
        <p:spPr>
          <a:xfrm>
            <a:off x="755650" y="5078413"/>
            <a:ext cx="6042025" cy="4805362"/>
          </a:xfrm>
        </p:spPr>
        <p:txBody>
          <a:bodyPr wrap="none" lIns="0" tIns="0" rIns="0" bIns="0" anchor="ctr"/>
          <a:p>
            <a:pPr lvl="0" indent="0"/>
            <a:endParaRPr lang="en-US"/>
          </a:p>
        </p:txBody>
      </p:sp>
      <p:sp>
        <p:nvSpPr>
          <p:cNvPr id="8196" name="Slide Number Placeholder 1"/>
          <p:cNvSpPr/>
          <p:nvPr>
            <p:ph type="sldNum" sz="quarter"/>
          </p:nvPr>
        </p:nvSpPr>
        <p:spPr>
          <a:xfrm>
            <a:off x="4278313" y="10156825"/>
            <a:ext cx="3262312" cy="515938"/>
          </a:xfrm>
          <a:prstGeom prst="rect">
            <a:avLst/>
          </a:prstGeom>
          <a:noFill/>
          <a:ln w="9525">
            <a:noFill/>
          </a:ln>
        </p:spPr>
        <p:txBody>
          <a:bodyPr wrap="square" lIns="0" tIns="0" rIns="0" bIns="0" anchor="b"/>
          <a:p>
            <a:pPr lvl="0" indent="0" algn="r" defTabSz="457200">
              <a:lnSpc>
                <a:spcPct val="95000"/>
              </a:lnSpc>
              <a:buClrTx/>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fld id="{9A0DB2DC-4C9A-4742-B13C-FB6460FD3503}" type="slidenum">
              <a:rPr lang="en-US" altLang="x-none" sz="1400" dirty="0" err="1">
                <a:solidFill>
                  <a:srgbClr val="000000"/>
                </a:solidFill>
                <a:latin typeface="Times New Roman" panose="02020603050405020304" pitchFamily="16" charset="0"/>
              </a:rPr>
            </a:fld>
            <a:endParaRPr lang="en-US" altLang="x-none" sz="1400" dirty="0" err="1">
              <a:solidFill>
                <a:srgbClr val="000000"/>
              </a:solidFill>
              <a:latin typeface="Times New Roman" panose="02020603050405020304" pitchFamily="16"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p:sp>
        <p:nvSpPr>
          <p:cNvPr id="10242" name="Slide Image Placeholder 19456"/>
          <p:cNvSpPr txBox="1">
            <a:spLocks noGrp="1"/>
          </p:cNvSpPr>
          <p:nvPr>
            <p:ph type="sldImg"/>
          </p:nvPr>
        </p:nvSpPr>
        <p:spPr>
          <a:xfrm>
            <a:off x="1106488" y="812800"/>
            <a:ext cx="5345112" cy="4008438"/>
          </a:xfrm>
          <a:solidFill>
            <a:srgbClr val="FFFFFF"/>
          </a:solidFill>
          <a:ln>
            <a:solidFill>
              <a:srgbClr val="000000"/>
            </a:solidFill>
            <a:miter/>
          </a:ln>
        </p:spPr>
      </p:sp>
      <p:sp>
        <p:nvSpPr>
          <p:cNvPr id="10243" name="Text Placeholder 19457"/>
          <p:cNvSpPr txBox="1">
            <a:spLocks noGrp="1"/>
          </p:cNvSpPr>
          <p:nvPr>
            <p:ph type="body"/>
          </p:nvPr>
        </p:nvSpPr>
        <p:spPr>
          <a:xfrm>
            <a:off x="755650" y="5078413"/>
            <a:ext cx="6042025" cy="4805362"/>
          </a:xfrm>
        </p:spPr>
        <p:txBody>
          <a:bodyPr wrap="none" lIns="0" tIns="0" rIns="0" bIns="0" anchor="ctr"/>
          <a:p>
            <a:pPr lvl="0" indent="0"/>
            <a:endParaRPr lang="en-US"/>
          </a:p>
        </p:txBody>
      </p:sp>
      <p:sp>
        <p:nvSpPr>
          <p:cNvPr id="10244" name="Slide Number Placeholder 1"/>
          <p:cNvSpPr/>
          <p:nvPr>
            <p:ph type="sldNum" sz="quarter"/>
          </p:nvPr>
        </p:nvSpPr>
        <p:spPr>
          <a:xfrm>
            <a:off x="4278313" y="10156825"/>
            <a:ext cx="3262312" cy="515938"/>
          </a:xfrm>
          <a:prstGeom prst="rect">
            <a:avLst/>
          </a:prstGeom>
          <a:noFill/>
          <a:ln w="9525">
            <a:noFill/>
          </a:ln>
        </p:spPr>
        <p:txBody>
          <a:bodyPr wrap="square" lIns="0" tIns="0" rIns="0" bIns="0" anchor="b"/>
          <a:p>
            <a:pPr lvl="0" indent="0" algn="r" defTabSz="457200">
              <a:lnSpc>
                <a:spcPct val="95000"/>
              </a:lnSpc>
              <a:buClrTx/>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fld id="{9A0DB2DC-4C9A-4742-B13C-FB6460FD3503}" type="slidenum">
              <a:rPr lang="en-US" altLang="x-none" sz="1400" dirty="0" err="1">
                <a:solidFill>
                  <a:srgbClr val="000000"/>
                </a:solidFill>
                <a:latin typeface="Times New Roman" panose="02020603050405020304" pitchFamily="16" charset="0"/>
              </a:rPr>
            </a:fld>
            <a:endParaRPr lang="en-US" altLang="x-none" sz="1400" dirty="0" err="1">
              <a:solidFill>
                <a:srgbClr val="000000"/>
              </a:solidFill>
              <a:latin typeface="Times New Roman" panose="02020603050405020304" pitchFamily="16"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p:sp>
        <p:nvSpPr>
          <p:cNvPr id="12290" name="Slide Image Placeholder 20480"/>
          <p:cNvSpPr txBox="1">
            <a:spLocks noGrp="1"/>
          </p:cNvSpPr>
          <p:nvPr>
            <p:ph type="sldImg"/>
          </p:nvPr>
        </p:nvSpPr>
        <p:spPr>
          <a:xfrm>
            <a:off x="1106488" y="812800"/>
            <a:ext cx="5345112" cy="4008438"/>
          </a:xfrm>
          <a:solidFill>
            <a:srgbClr val="FFFFFF"/>
          </a:solidFill>
          <a:ln>
            <a:solidFill>
              <a:srgbClr val="000000"/>
            </a:solidFill>
            <a:miter/>
          </a:ln>
        </p:spPr>
      </p:sp>
      <p:sp>
        <p:nvSpPr>
          <p:cNvPr id="12291" name="Text Placeholder 20481"/>
          <p:cNvSpPr txBox="1">
            <a:spLocks noGrp="1"/>
          </p:cNvSpPr>
          <p:nvPr>
            <p:ph type="body"/>
          </p:nvPr>
        </p:nvSpPr>
        <p:spPr>
          <a:xfrm>
            <a:off x="755650" y="5078413"/>
            <a:ext cx="6042025" cy="4805362"/>
          </a:xfrm>
        </p:spPr>
        <p:txBody>
          <a:bodyPr wrap="none" lIns="0" tIns="0" rIns="0" bIns="0" anchor="ctr"/>
          <a:p>
            <a:pPr lvl="0" indent="0"/>
            <a:endParaRPr lang="en-US"/>
          </a:p>
        </p:txBody>
      </p:sp>
      <p:sp>
        <p:nvSpPr>
          <p:cNvPr id="12292" name="Slide Number Placeholder 1"/>
          <p:cNvSpPr/>
          <p:nvPr>
            <p:ph type="sldNum" sz="quarter"/>
          </p:nvPr>
        </p:nvSpPr>
        <p:spPr>
          <a:xfrm>
            <a:off x="4278313" y="10156825"/>
            <a:ext cx="3262312" cy="515938"/>
          </a:xfrm>
          <a:prstGeom prst="rect">
            <a:avLst/>
          </a:prstGeom>
          <a:noFill/>
          <a:ln w="9525">
            <a:noFill/>
          </a:ln>
        </p:spPr>
        <p:txBody>
          <a:bodyPr wrap="square" lIns="0" tIns="0" rIns="0" bIns="0" anchor="b"/>
          <a:p>
            <a:pPr lvl="0" indent="0" algn="r" defTabSz="457200">
              <a:lnSpc>
                <a:spcPct val="95000"/>
              </a:lnSpc>
              <a:buClrTx/>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fld id="{9A0DB2DC-4C9A-4742-B13C-FB6460FD3503}" type="slidenum">
              <a:rPr lang="en-US" altLang="x-none" sz="1400" dirty="0" err="1">
                <a:solidFill>
                  <a:srgbClr val="000000"/>
                </a:solidFill>
                <a:latin typeface="Times New Roman" panose="02020603050405020304" pitchFamily="16" charset="0"/>
              </a:rPr>
            </a:fld>
            <a:endParaRPr lang="en-US" altLang="x-none" sz="1400" dirty="0" err="1">
              <a:solidFill>
                <a:srgbClr val="000000"/>
              </a:solidFill>
              <a:latin typeface="Times New Roman" panose="02020603050405020304" pitchFamily="16"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p:sp>
        <p:nvSpPr>
          <p:cNvPr id="14338" name="Slide Image Placeholder 21504"/>
          <p:cNvSpPr txBox="1">
            <a:spLocks noGrp="1"/>
          </p:cNvSpPr>
          <p:nvPr>
            <p:ph type="sldImg"/>
          </p:nvPr>
        </p:nvSpPr>
        <p:spPr>
          <a:xfrm>
            <a:off x="1106488" y="812800"/>
            <a:ext cx="5345112" cy="4008438"/>
          </a:xfrm>
          <a:solidFill>
            <a:srgbClr val="FFFFFF"/>
          </a:solidFill>
          <a:ln>
            <a:solidFill>
              <a:srgbClr val="000000"/>
            </a:solidFill>
            <a:miter/>
          </a:ln>
        </p:spPr>
      </p:sp>
      <p:sp>
        <p:nvSpPr>
          <p:cNvPr id="14339" name="Text Placeholder 21505"/>
          <p:cNvSpPr txBox="1">
            <a:spLocks noGrp="1"/>
          </p:cNvSpPr>
          <p:nvPr>
            <p:ph type="body"/>
          </p:nvPr>
        </p:nvSpPr>
        <p:spPr>
          <a:xfrm>
            <a:off x="755650" y="5078413"/>
            <a:ext cx="6042025" cy="4805362"/>
          </a:xfrm>
        </p:spPr>
        <p:txBody>
          <a:bodyPr wrap="none" lIns="0" tIns="0" rIns="0" bIns="0" anchor="ctr"/>
          <a:p>
            <a:pPr lvl="0" indent="0"/>
            <a:endParaRPr lang="en-US"/>
          </a:p>
        </p:txBody>
      </p:sp>
      <p:sp>
        <p:nvSpPr>
          <p:cNvPr id="14340" name="Slide Number Placeholder 1"/>
          <p:cNvSpPr/>
          <p:nvPr>
            <p:ph type="sldNum" sz="quarter"/>
          </p:nvPr>
        </p:nvSpPr>
        <p:spPr>
          <a:xfrm>
            <a:off x="4278313" y="10156825"/>
            <a:ext cx="3262312" cy="515938"/>
          </a:xfrm>
          <a:prstGeom prst="rect">
            <a:avLst/>
          </a:prstGeom>
          <a:noFill/>
          <a:ln w="9525">
            <a:noFill/>
          </a:ln>
        </p:spPr>
        <p:txBody>
          <a:bodyPr wrap="square" lIns="0" tIns="0" rIns="0" bIns="0" anchor="b"/>
          <a:p>
            <a:pPr lvl="0" indent="0" algn="r" defTabSz="457200">
              <a:lnSpc>
                <a:spcPct val="95000"/>
              </a:lnSpc>
              <a:buClrTx/>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fld id="{9A0DB2DC-4C9A-4742-B13C-FB6460FD3503}" type="slidenum">
              <a:rPr lang="en-US" altLang="x-none" sz="1400" dirty="0" err="1">
                <a:solidFill>
                  <a:srgbClr val="000000"/>
                </a:solidFill>
                <a:latin typeface="Times New Roman" panose="02020603050405020304" pitchFamily="16" charset="0"/>
              </a:rPr>
            </a:fld>
            <a:endParaRPr lang="en-US" altLang="x-none" sz="1400" dirty="0" err="1">
              <a:solidFill>
                <a:srgbClr val="000000"/>
              </a:solidFill>
              <a:latin typeface="Times New Roman" panose="02020603050405020304" pitchFamily="16"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p:sp>
        <p:nvSpPr>
          <p:cNvPr id="16386" name="Slide Image Placeholder 22528"/>
          <p:cNvSpPr txBox="1">
            <a:spLocks noGrp="1"/>
          </p:cNvSpPr>
          <p:nvPr>
            <p:ph type="sldImg"/>
          </p:nvPr>
        </p:nvSpPr>
        <p:spPr>
          <a:xfrm>
            <a:off x="1106488" y="812800"/>
            <a:ext cx="5345112" cy="4008438"/>
          </a:xfrm>
          <a:solidFill>
            <a:srgbClr val="FFFFFF"/>
          </a:solidFill>
          <a:ln>
            <a:solidFill>
              <a:srgbClr val="000000"/>
            </a:solidFill>
            <a:miter/>
          </a:ln>
        </p:spPr>
      </p:sp>
      <p:sp>
        <p:nvSpPr>
          <p:cNvPr id="16387" name="Text Placeholder 22529"/>
          <p:cNvSpPr txBox="1">
            <a:spLocks noGrp="1"/>
          </p:cNvSpPr>
          <p:nvPr>
            <p:ph type="body"/>
          </p:nvPr>
        </p:nvSpPr>
        <p:spPr>
          <a:xfrm>
            <a:off x="755650" y="5078413"/>
            <a:ext cx="6042025" cy="4805362"/>
          </a:xfrm>
        </p:spPr>
        <p:txBody>
          <a:bodyPr wrap="none" lIns="0" tIns="0" rIns="0" bIns="0" anchor="ctr"/>
          <a:p>
            <a:pPr lvl="0" indent="0"/>
            <a:endParaRPr lang="en-US"/>
          </a:p>
        </p:txBody>
      </p:sp>
      <p:sp>
        <p:nvSpPr>
          <p:cNvPr id="16388" name="Slide Number Placeholder 1"/>
          <p:cNvSpPr/>
          <p:nvPr>
            <p:ph type="sldNum" sz="quarter"/>
          </p:nvPr>
        </p:nvSpPr>
        <p:spPr>
          <a:xfrm>
            <a:off x="4278313" y="10156825"/>
            <a:ext cx="3262312" cy="515938"/>
          </a:xfrm>
          <a:prstGeom prst="rect">
            <a:avLst/>
          </a:prstGeom>
          <a:noFill/>
          <a:ln w="9525">
            <a:noFill/>
          </a:ln>
        </p:spPr>
        <p:txBody>
          <a:bodyPr wrap="square" lIns="0" tIns="0" rIns="0" bIns="0" anchor="b"/>
          <a:p>
            <a:pPr lvl="0" indent="0" algn="r" defTabSz="457200">
              <a:lnSpc>
                <a:spcPct val="95000"/>
              </a:lnSpc>
              <a:buClrTx/>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fld id="{9A0DB2DC-4C9A-4742-B13C-FB6460FD3503}" type="slidenum">
              <a:rPr lang="en-US" altLang="x-none" sz="1400" dirty="0" err="1">
                <a:solidFill>
                  <a:srgbClr val="000000"/>
                </a:solidFill>
                <a:latin typeface="Times New Roman" panose="02020603050405020304" pitchFamily="16" charset="0"/>
              </a:rPr>
            </a:fld>
            <a:endParaRPr lang="en-US" altLang="x-none" sz="1400" dirty="0" err="1">
              <a:solidFill>
                <a:srgbClr val="000000"/>
              </a:solidFill>
              <a:latin typeface="Times New Roman" panose="02020603050405020304" pitchFamily="16"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p:sp>
        <p:nvSpPr>
          <p:cNvPr id="18434" name="Slide Image Placeholder 23552"/>
          <p:cNvSpPr txBox="1">
            <a:spLocks noGrp="1"/>
          </p:cNvSpPr>
          <p:nvPr>
            <p:ph type="sldImg"/>
          </p:nvPr>
        </p:nvSpPr>
        <p:spPr>
          <a:xfrm>
            <a:off x="1106488" y="812800"/>
            <a:ext cx="5345112" cy="4008438"/>
          </a:xfrm>
          <a:solidFill>
            <a:srgbClr val="FFFFFF"/>
          </a:solidFill>
          <a:ln>
            <a:solidFill>
              <a:srgbClr val="000000"/>
            </a:solidFill>
            <a:miter/>
          </a:ln>
        </p:spPr>
      </p:sp>
      <p:sp>
        <p:nvSpPr>
          <p:cNvPr id="18435" name="Text Placeholder 23553"/>
          <p:cNvSpPr txBox="1">
            <a:spLocks noGrp="1"/>
          </p:cNvSpPr>
          <p:nvPr>
            <p:ph type="body"/>
          </p:nvPr>
        </p:nvSpPr>
        <p:spPr>
          <a:xfrm>
            <a:off x="755650" y="5078413"/>
            <a:ext cx="6042025" cy="4805362"/>
          </a:xfrm>
        </p:spPr>
        <p:txBody>
          <a:bodyPr wrap="none" lIns="0" tIns="0" rIns="0" bIns="0" anchor="ctr"/>
          <a:p>
            <a:pPr lvl="0" indent="0"/>
            <a:endParaRPr lang="en-US"/>
          </a:p>
        </p:txBody>
      </p:sp>
      <p:sp>
        <p:nvSpPr>
          <p:cNvPr id="18436" name="Slide Number Placeholder 1"/>
          <p:cNvSpPr/>
          <p:nvPr>
            <p:ph type="sldNum" sz="quarter"/>
          </p:nvPr>
        </p:nvSpPr>
        <p:spPr>
          <a:xfrm>
            <a:off x="4278313" y="10156825"/>
            <a:ext cx="3262312" cy="515938"/>
          </a:xfrm>
          <a:prstGeom prst="rect">
            <a:avLst/>
          </a:prstGeom>
          <a:noFill/>
          <a:ln w="9525">
            <a:noFill/>
          </a:ln>
        </p:spPr>
        <p:txBody>
          <a:bodyPr wrap="square" lIns="0" tIns="0" rIns="0" bIns="0" anchor="b"/>
          <a:p>
            <a:pPr lvl="0" indent="0" algn="r" defTabSz="457200">
              <a:lnSpc>
                <a:spcPct val="95000"/>
              </a:lnSpc>
              <a:buClrTx/>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fld id="{9A0DB2DC-4C9A-4742-B13C-FB6460FD3503}" type="slidenum">
              <a:rPr lang="en-US" altLang="x-none" sz="1400" dirty="0" err="1">
                <a:solidFill>
                  <a:srgbClr val="000000"/>
                </a:solidFill>
                <a:latin typeface="Times New Roman" panose="02020603050405020304" pitchFamily="16" charset="0"/>
              </a:rPr>
            </a:fld>
            <a:endParaRPr lang="en-US" altLang="x-none" sz="1400" dirty="0" err="1">
              <a:solidFill>
                <a:srgbClr val="000000"/>
              </a:solidFill>
              <a:latin typeface="Times New Roman" panose="02020603050405020304" pitchFamily="16"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p:sp>
        <p:nvSpPr>
          <p:cNvPr id="20482" name="Slide Image Placeholder 24576"/>
          <p:cNvSpPr txBox="1">
            <a:spLocks noGrp="1"/>
          </p:cNvSpPr>
          <p:nvPr>
            <p:ph type="sldImg"/>
          </p:nvPr>
        </p:nvSpPr>
        <p:spPr>
          <a:xfrm>
            <a:off x="1106488" y="812800"/>
            <a:ext cx="5334000" cy="3997325"/>
          </a:xfrm>
          <a:solidFill>
            <a:srgbClr val="FFFFFF"/>
          </a:solidFill>
          <a:ln>
            <a:solidFill>
              <a:srgbClr val="000000"/>
            </a:solidFill>
            <a:miter/>
          </a:ln>
        </p:spPr>
      </p:sp>
      <p:sp>
        <p:nvSpPr>
          <p:cNvPr id="20483" name="Text Placeholder 24577"/>
          <p:cNvSpPr txBox="1">
            <a:spLocks noGrp="1"/>
          </p:cNvSpPr>
          <p:nvPr>
            <p:ph type="body"/>
          </p:nvPr>
        </p:nvSpPr>
        <p:spPr>
          <a:xfrm>
            <a:off x="755650" y="5078413"/>
            <a:ext cx="6037263" cy="4800600"/>
          </a:xfrm>
        </p:spPr>
        <p:txBody>
          <a:bodyPr wrap="none" lIns="0" tIns="0" rIns="0" bIns="0" anchor="ctr"/>
          <a:p>
            <a:pPr lvl="0" indent="0"/>
            <a:endParaRPr lang="en-US"/>
          </a:p>
        </p:txBody>
      </p:sp>
      <p:sp>
        <p:nvSpPr>
          <p:cNvPr id="20484" name="Slide Number Placeholder 1"/>
          <p:cNvSpPr/>
          <p:nvPr>
            <p:ph type="sldNum" sz="quarter"/>
          </p:nvPr>
        </p:nvSpPr>
        <p:spPr>
          <a:xfrm>
            <a:off x="4278313" y="10156825"/>
            <a:ext cx="3262312" cy="515938"/>
          </a:xfrm>
          <a:prstGeom prst="rect">
            <a:avLst/>
          </a:prstGeom>
          <a:noFill/>
          <a:ln w="9525">
            <a:noFill/>
          </a:ln>
        </p:spPr>
        <p:txBody>
          <a:bodyPr wrap="square" lIns="0" tIns="0" rIns="0" bIns="0" anchor="b"/>
          <a:p>
            <a:pPr lvl="0" indent="0" algn="r" defTabSz="457200">
              <a:lnSpc>
                <a:spcPct val="95000"/>
              </a:lnSpc>
              <a:buClrTx/>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fld id="{9A0DB2DC-4C9A-4742-B13C-FB6460FD3503}" type="slidenum">
              <a:rPr lang="en-US" altLang="x-none" sz="1400" dirty="0" err="1">
                <a:solidFill>
                  <a:srgbClr val="000000"/>
                </a:solidFill>
                <a:latin typeface="Times New Roman" panose="02020603050405020304" pitchFamily="16" charset="0"/>
              </a:rPr>
            </a:fld>
            <a:endParaRPr lang="en-US" altLang="x-none" sz="1400" dirty="0" err="1">
              <a:solidFill>
                <a:srgbClr val="000000"/>
              </a:solidFill>
              <a:latin typeface="Times New Roman" panose="02020603050405020304" pitchFamily="16"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60078" y="1237197"/>
            <a:ext cx="7560469" cy="2631887"/>
          </a:xfrm>
        </p:spPr>
        <p:txBody>
          <a:bodyPr anchor="b"/>
          <a:lstStyle>
            <a:lvl1pPr algn="ctr">
              <a:defRPr sz="4960"/>
            </a:lvl1pPr>
          </a:lstStyle>
          <a:p>
            <a:pPr fontAlgn="base"/>
            <a:r>
              <a:rPr lang="en-US" sz="4960" strike="noStrike" noProof="1" smtClean="0"/>
              <a:t>Click to edit Master title style</a:t>
            </a:r>
            <a:endParaRPr lang="en-US" strike="noStrike" noProof="1"/>
          </a:p>
        </p:txBody>
      </p:sp>
      <p:sp>
        <p:nvSpPr>
          <p:cNvPr id="3" name="Subtitle 2"/>
          <p:cNvSpPr>
            <a:spLocks noGrp="1"/>
          </p:cNvSpPr>
          <p:nvPr>
            <p:ph type="subTitle" idx="1"/>
          </p:nvPr>
        </p:nvSpPr>
        <p:spPr>
          <a:xfrm>
            <a:off x="1260078" y="3970580"/>
            <a:ext cx="7560469" cy="1825171"/>
          </a:xfrm>
        </p:spPr>
        <p:txBody>
          <a:bodyPr/>
          <a:lstStyle>
            <a:lvl1pPr marL="0" indent="0" algn="ctr">
              <a:buNone/>
              <a:defRPr sz="1985"/>
            </a:lvl1pPr>
            <a:lvl2pPr marL="377825" indent="0" algn="ctr">
              <a:buNone/>
              <a:defRPr sz="1655"/>
            </a:lvl2pPr>
            <a:lvl3pPr marL="756285" indent="0" algn="ctr">
              <a:buNone/>
              <a:defRPr sz="1490"/>
            </a:lvl3pPr>
            <a:lvl4pPr marL="1134110" indent="0" algn="ctr">
              <a:buNone/>
              <a:defRPr sz="1325"/>
            </a:lvl4pPr>
            <a:lvl5pPr marL="1511935" indent="0" algn="ctr">
              <a:buNone/>
              <a:defRPr sz="1325"/>
            </a:lvl5pPr>
            <a:lvl6pPr marL="1890395" indent="0" algn="ctr">
              <a:buNone/>
              <a:defRPr sz="1325"/>
            </a:lvl6pPr>
            <a:lvl7pPr marL="2268220" indent="0" algn="ctr">
              <a:buNone/>
              <a:defRPr sz="1325"/>
            </a:lvl7pPr>
            <a:lvl8pPr marL="2646045" indent="0" algn="ctr">
              <a:buNone/>
              <a:defRPr sz="1325"/>
            </a:lvl8pPr>
            <a:lvl9pPr marL="3024505" indent="0" algn="ctr">
              <a:buNone/>
              <a:defRPr sz="1325"/>
            </a:lvl9pPr>
          </a:lstStyle>
          <a:p>
            <a:pPr fontAlgn="base"/>
            <a:r>
              <a:rPr lang="en-US" sz="1985" strike="noStrike" noProof="1" smtClean="0"/>
              <a:t>Click to edit Master subtitle style</a:t>
            </a:r>
            <a:endParaRPr lang="en-US" strike="noStrike" noProof="1"/>
          </a:p>
        </p:txBody>
      </p:sp>
      <p:sp>
        <p:nvSpPr>
          <p:cNvPr id="4" name="Date Placeholder 3"/>
          <p:cNvSpPr>
            <a:spLocks noGrp="1"/>
          </p:cNvSpPr>
          <p:nvPr>
            <p:ph type="dt" idx="10"/>
          </p:nvPr>
        </p:nvSpPr>
        <p:spPr/>
        <p:txBody>
          <a:bodyPr/>
          <a:p>
            <a:pPr lvl="0" defTabSz="0" eaLnBrk="1" fontAlgn="base">
              <a:buClrTx/>
              <a:buSzPct val="10000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ltLang="x-none" strike="noStrike" noProof="1" dirty="0" err="1"/>
          </a:p>
        </p:txBody>
      </p:sp>
      <p:sp>
        <p:nvSpPr>
          <p:cNvPr id="5" name="Footer Placeholder 4"/>
          <p:cNvSpPr>
            <a:spLocks noGrp="1"/>
          </p:cNvSpPr>
          <p:nvPr>
            <p:ph type="ftr" idx="11"/>
          </p:nvPr>
        </p:nvSpPr>
        <p:spPr/>
        <p:txBody>
          <a:bodyPr/>
          <a:p>
            <a:pPr lvl="0" defTabSz="0" eaLnBrk="1" fontAlgn="base">
              <a:buClrTx/>
              <a:buSzPct val="10000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ltLang="x-none" strike="noStrike" noProof="1" dirty="0" err="1"/>
          </a:p>
        </p:txBody>
      </p:sp>
      <p:sp>
        <p:nvSpPr>
          <p:cNvPr id="6" name="Slide Number Placeholder 5"/>
          <p:cNvSpPr>
            <a:spLocks noGrp="1"/>
          </p:cNvSpPr>
          <p:nvPr>
            <p:ph type="sldNum" idx="12"/>
          </p:nvPr>
        </p:nvSpPr>
        <p:spPr/>
        <p:txBody>
          <a:bodyPr/>
          <a:p>
            <a:pPr lvl="0" defTabSz="0" eaLnBrk="1" fontAlgn="base">
              <a:buClrTx/>
              <a:buSzPct val="10000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fld id="{9A0DB2DC-4C9A-4742-B13C-FB6460FD3503}" type="slidenum">
              <a:rPr lang="en-US" altLang="x-none" strike="noStrike" noProof="1" dirty="0" err="1">
                <a:latin typeface="Arial" panose="020B0604020202020204" pitchFamily="34" charset="0"/>
                <a:ea typeface="+mn-ea"/>
                <a:cs typeface="+mn-cs"/>
              </a:rPr>
            </a:fld>
            <a:endParaRPr lang="en-US" altLang="x-none" strike="noStrike" noProof="1" dirty="0" err="1"/>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smtClean="0"/>
              <a:t>Click to edit Master title style</a:t>
            </a:r>
            <a:endParaRPr lang="en-US" strike="noStrike" noProof="1"/>
          </a:p>
        </p:txBody>
      </p:sp>
      <p:sp>
        <p:nvSpPr>
          <p:cNvPr id="3" name="Vertical Text Placeholder 2"/>
          <p:cNvSpPr>
            <a:spLocks noGrp="1"/>
          </p:cNvSpPr>
          <p:nvPr>
            <p:ph type="body" orient="vert" idx="1"/>
          </p:nvPr>
        </p:nvSpPr>
        <p:spPr/>
        <p:txBody>
          <a:bodyPr vert="eaVert"/>
          <a:lstStyle/>
          <a:p>
            <a:pPr lvl="0" fontAlgn="base"/>
            <a:r>
              <a:rPr lang="en-US" strike="noStrike" noProof="1" smtClean="0"/>
              <a:t>Click to edit Master text styles</a:t>
            </a:r>
            <a:endParaRPr lang="en-US" strike="noStrike" noProof="1" smtClean="0"/>
          </a:p>
          <a:p>
            <a:pPr lvl="1" fontAlgn="base"/>
            <a:r>
              <a:rPr lang="en-US" strike="noStrike" noProof="1" smtClean="0"/>
              <a:t>Second level</a:t>
            </a:r>
            <a:endParaRPr lang="en-US" strike="noStrike" noProof="1" smtClean="0"/>
          </a:p>
          <a:p>
            <a:pPr lvl="2" fontAlgn="base"/>
            <a:r>
              <a:rPr lang="en-US" strike="noStrike" noProof="1" smtClean="0"/>
              <a:t>Third level</a:t>
            </a:r>
            <a:endParaRPr lang="en-US" strike="noStrike" noProof="1" smtClean="0"/>
          </a:p>
          <a:p>
            <a:pPr lvl="3" fontAlgn="base"/>
            <a:r>
              <a:rPr lang="en-US" strike="noStrike" noProof="1" smtClean="0"/>
              <a:t>Fourth level</a:t>
            </a:r>
            <a:endParaRPr lang="en-US" strike="noStrike" noProof="1" smtClean="0"/>
          </a:p>
          <a:p>
            <a:pPr lvl="4" fontAlgn="base"/>
            <a:r>
              <a:rPr lang="en-US" strike="noStrike" noProof="1" smtClean="0"/>
              <a:t>Fifth level</a:t>
            </a:r>
            <a:endParaRPr lang="en-US" strike="noStrike" noProof="1"/>
          </a:p>
        </p:txBody>
      </p:sp>
      <p:sp>
        <p:nvSpPr>
          <p:cNvPr id="4" name="Date Placeholder 3"/>
          <p:cNvSpPr>
            <a:spLocks noGrp="1"/>
          </p:cNvSpPr>
          <p:nvPr>
            <p:ph type="dt" idx="10"/>
          </p:nvPr>
        </p:nvSpPr>
        <p:spPr/>
        <p:txBody>
          <a:bodyPr/>
          <a:p>
            <a:pPr lvl="0" defTabSz="0" eaLnBrk="1" fontAlgn="base">
              <a:buClrTx/>
              <a:buSzPct val="10000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ltLang="x-none" strike="noStrike" noProof="1" dirty="0" err="1"/>
          </a:p>
        </p:txBody>
      </p:sp>
      <p:sp>
        <p:nvSpPr>
          <p:cNvPr id="5" name="Footer Placeholder 4"/>
          <p:cNvSpPr>
            <a:spLocks noGrp="1"/>
          </p:cNvSpPr>
          <p:nvPr>
            <p:ph type="ftr" idx="11"/>
          </p:nvPr>
        </p:nvSpPr>
        <p:spPr/>
        <p:txBody>
          <a:bodyPr/>
          <a:p>
            <a:pPr lvl="0" defTabSz="0" eaLnBrk="1" fontAlgn="base">
              <a:buClrTx/>
              <a:buSzPct val="10000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ltLang="x-none" strike="noStrike" noProof="1" dirty="0" err="1"/>
          </a:p>
        </p:txBody>
      </p:sp>
      <p:sp>
        <p:nvSpPr>
          <p:cNvPr id="6" name="Slide Number Placeholder 5"/>
          <p:cNvSpPr>
            <a:spLocks noGrp="1"/>
          </p:cNvSpPr>
          <p:nvPr>
            <p:ph type="sldNum" idx="12"/>
          </p:nvPr>
        </p:nvSpPr>
        <p:spPr/>
        <p:txBody>
          <a:bodyPr/>
          <a:p>
            <a:pPr lvl="0" defTabSz="0" eaLnBrk="1" fontAlgn="base">
              <a:buClrTx/>
              <a:buSzPct val="10000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fld id="{9A0DB2DC-4C9A-4742-B13C-FB6460FD3503}" type="slidenum">
              <a:rPr lang="en-US" altLang="x-none" strike="noStrike" noProof="1" dirty="0" err="1">
                <a:latin typeface="Arial" panose="020B0604020202020204" pitchFamily="34" charset="0"/>
                <a:ea typeface="+mn-ea"/>
                <a:cs typeface="+mn-cs"/>
              </a:rPr>
            </a:fld>
            <a:endParaRPr lang="en-US" altLang="x-none" strike="noStrike" noProof="1" dirty="0" err="1"/>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40575" y="539750"/>
            <a:ext cx="2200275" cy="6280150"/>
          </a:xfrm>
        </p:spPr>
        <p:txBody>
          <a:bodyPr vert="eaVert"/>
          <a:lstStyle/>
          <a:p>
            <a:pPr fontAlgn="base"/>
            <a:r>
              <a:rPr lang="en-US" strike="noStrike" noProof="1" smtClean="0"/>
              <a:t>Click to edit Master title style</a:t>
            </a:r>
            <a:endParaRPr lang="en-US" strike="noStrike" noProof="1"/>
          </a:p>
        </p:txBody>
      </p:sp>
      <p:sp>
        <p:nvSpPr>
          <p:cNvPr id="3" name="Vertical Text Placeholder 2"/>
          <p:cNvSpPr>
            <a:spLocks noGrp="1"/>
          </p:cNvSpPr>
          <p:nvPr>
            <p:ph type="body" orient="vert" idx="1"/>
          </p:nvPr>
        </p:nvSpPr>
        <p:spPr>
          <a:xfrm>
            <a:off x="539750" y="539750"/>
            <a:ext cx="6473273" cy="6280150"/>
          </a:xfrm>
        </p:spPr>
        <p:txBody>
          <a:bodyPr vert="eaVert"/>
          <a:lstStyle/>
          <a:p>
            <a:pPr lvl="0" fontAlgn="base"/>
            <a:r>
              <a:rPr lang="en-US" strike="noStrike" noProof="1" smtClean="0"/>
              <a:t>Click to edit Master text styles</a:t>
            </a:r>
            <a:endParaRPr lang="en-US" strike="noStrike" noProof="1" smtClean="0"/>
          </a:p>
          <a:p>
            <a:pPr lvl="1" fontAlgn="base"/>
            <a:r>
              <a:rPr lang="en-US" strike="noStrike" noProof="1" smtClean="0"/>
              <a:t>Second level</a:t>
            </a:r>
            <a:endParaRPr lang="en-US" strike="noStrike" noProof="1" smtClean="0"/>
          </a:p>
          <a:p>
            <a:pPr lvl="2" fontAlgn="base"/>
            <a:r>
              <a:rPr lang="en-US" strike="noStrike" noProof="1" smtClean="0"/>
              <a:t>Third level</a:t>
            </a:r>
            <a:endParaRPr lang="en-US" strike="noStrike" noProof="1" smtClean="0"/>
          </a:p>
          <a:p>
            <a:pPr lvl="3" fontAlgn="base"/>
            <a:r>
              <a:rPr lang="en-US" strike="noStrike" noProof="1" smtClean="0"/>
              <a:t>Fourth level</a:t>
            </a:r>
            <a:endParaRPr lang="en-US" strike="noStrike" noProof="1" smtClean="0"/>
          </a:p>
          <a:p>
            <a:pPr lvl="4" fontAlgn="base"/>
            <a:r>
              <a:rPr lang="en-US" strike="noStrike" noProof="1" smtClean="0"/>
              <a:t>Fifth level</a:t>
            </a:r>
            <a:endParaRPr lang="en-US" strike="noStrike" noProof="1"/>
          </a:p>
        </p:txBody>
      </p:sp>
      <p:sp>
        <p:nvSpPr>
          <p:cNvPr id="4" name="Date Placeholder 3"/>
          <p:cNvSpPr>
            <a:spLocks noGrp="1"/>
          </p:cNvSpPr>
          <p:nvPr>
            <p:ph type="dt" idx="10"/>
          </p:nvPr>
        </p:nvSpPr>
        <p:spPr/>
        <p:txBody>
          <a:bodyPr/>
          <a:p>
            <a:pPr lvl="0" defTabSz="0" eaLnBrk="1" fontAlgn="base">
              <a:buClrTx/>
              <a:buSzPct val="10000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ltLang="x-none" strike="noStrike" noProof="1" dirty="0" err="1"/>
          </a:p>
        </p:txBody>
      </p:sp>
      <p:sp>
        <p:nvSpPr>
          <p:cNvPr id="5" name="Footer Placeholder 4"/>
          <p:cNvSpPr>
            <a:spLocks noGrp="1"/>
          </p:cNvSpPr>
          <p:nvPr>
            <p:ph type="ftr" idx="11"/>
          </p:nvPr>
        </p:nvSpPr>
        <p:spPr/>
        <p:txBody>
          <a:bodyPr/>
          <a:p>
            <a:pPr lvl="0" defTabSz="0" eaLnBrk="1" fontAlgn="base">
              <a:buClrTx/>
              <a:buSzPct val="10000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ltLang="x-none" strike="noStrike" noProof="1" dirty="0" err="1"/>
          </a:p>
        </p:txBody>
      </p:sp>
      <p:sp>
        <p:nvSpPr>
          <p:cNvPr id="6" name="Slide Number Placeholder 5"/>
          <p:cNvSpPr>
            <a:spLocks noGrp="1"/>
          </p:cNvSpPr>
          <p:nvPr>
            <p:ph type="sldNum" idx="12"/>
          </p:nvPr>
        </p:nvSpPr>
        <p:spPr/>
        <p:txBody>
          <a:bodyPr/>
          <a:p>
            <a:pPr lvl="0" defTabSz="0" eaLnBrk="1" fontAlgn="base">
              <a:buClrTx/>
              <a:buSzPct val="10000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fld id="{9A0DB2DC-4C9A-4742-B13C-FB6460FD3503}" type="slidenum">
              <a:rPr lang="en-US" altLang="x-none" strike="noStrike" noProof="1" dirty="0" err="1">
                <a:latin typeface="Arial" panose="020B0604020202020204" pitchFamily="34" charset="0"/>
                <a:ea typeface="+mn-ea"/>
                <a:cs typeface="+mn-cs"/>
              </a:rPr>
            </a:fld>
            <a:endParaRPr lang="en-US" altLang="x-none" strike="noStrike" noProof="1" dirty="0" err="1"/>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smtClean="0"/>
              <a:t>Click to edit Master title style</a:t>
            </a:r>
            <a:endParaRPr lang="en-US" strike="noStrike" noProof="1"/>
          </a:p>
        </p:txBody>
      </p:sp>
      <p:sp>
        <p:nvSpPr>
          <p:cNvPr id="3" name="Content Placeholder 2"/>
          <p:cNvSpPr>
            <a:spLocks noGrp="1"/>
          </p:cNvSpPr>
          <p:nvPr>
            <p:ph idx="1"/>
          </p:nvPr>
        </p:nvSpPr>
        <p:spPr/>
        <p:txBody>
          <a:bodyPr/>
          <a:lstStyle/>
          <a:p>
            <a:pPr lvl="0" fontAlgn="base"/>
            <a:r>
              <a:rPr lang="en-US" strike="noStrike" noProof="1" smtClean="0"/>
              <a:t>Click to edit Master text styles</a:t>
            </a:r>
            <a:endParaRPr lang="en-US" strike="noStrike" noProof="1" smtClean="0"/>
          </a:p>
          <a:p>
            <a:pPr lvl="1" fontAlgn="base"/>
            <a:r>
              <a:rPr lang="en-US" strike="noStrike" noProof="1" smtClean="0"/>
              <a:t>Second level</a:t>
            </a:r>
            <a:endParaRPr lang="en-US" strike="noStrike" noProof="1" smtClean="0"/>
          </a:p>
          <a:p>
            <a:pPr lvl="2" fontAlgn="base"/>
            <a:r>
              <a:rPr lang="en-US" strike="noStrike" noProof="1" smtClean="0"/>
              <a:t>Third level</a:t>
            </a:r>
            <a:endParaRPr lang="en-US" strike="noStrike" noProof="1" smtClean="0"/>
          </a:p>
          <a:p>
            <a:pPr lvl="3" fontAlgn="base"/>
            <a:r>
              <a:rPr lang="en-US" strike="noStrike" noProof="1" smtClean="0"/>
              <a:t>Fourth level</a:t>
            </a:r>
            <a:endParaRPr lang="en-US" strike="noStrike" noProof="1" smtClean="0"/>
          </a:p>
          <a:p>
            <a:pPr lvl="4" fontAlgn="base"/>
            <a:r>
              <a:rPr lang="en-US" strike="noStrike" noProof="1" smtClean="0"/>
              <a:t>Fifth level</a:t>
            </a:r>
            <a:endParaRPr lang="en-US" strike="noStrike" noProof="1"/>
          </a:p>
        </p:txBody>
      </p:sp>
      <p:sp>
        <p:nvSpPr>
          <p:cNvPr id="4" name="Date Placeholder 3"/>
          <p:cNvSpPr>
            <a:spLocks noGrp="1"/>
          </p:cNvSpPr>
          <p:nvPr>
            <p:ph type="dt" idx="10"/>
          </p:nvPr>
        </p:nvSpPr>
        <p:spPr/>
        <p:txBody>
          <a:bodyPr/>
          <a:p>
            <a:pPr lvl="0" defTabSz="0" eaLnBrk="1" fontAlgn="base">
              <a:buClrTx/>
              <a:buSzPct val="10000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ltLang="x-none" strike="noStrike" noProof="1" dirty="0" err="1"/>
          </a:p>
        </p:txBody>
      </p:sp>
      <p:sp>
        <p:nvSpPr>
          <p:cNvPr id="5" name="Footer Placeholder 4"/>
          <p:cNvSpPr>
            <a:spLocks noGrp="1"/>
          </p:cNvSpPr>
          <p:nvPr>
            <p:ph type="ftr" idx="11"/>
          </p:nvPr>
        </p:nvSpPr>
        <p:spPr/>
        <p:txBody>
          <a:bodyPr/>
          <a:p>
            <a:pPr lvl="0" defTabSz="0" eaLnBrk="1" fontAlgn="base">
              <a:buClrTx/>
              <a:buSzPct val="10000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ltLang="x-none" strike="noStrike" noProof="1" dirty="0" err="1"/>
          </a:p>
        </p:txBody>
      </p:sp>
      <p:sp>
        <p:nvSpPr>
          <p:cNvPr id="6" name="Slide Number Placeholder 5"/>
          <p:cNvSpPr>
            <a:spLocks noGrp="1"/>
          </p:cNvSpPr>
          <p:nvPr>
            <p:ph type="sldNum" idx="12"/>
          </p:nvPr>
        </p:nvSpPr>
        <p:spPr/>
        <p:txBody>
          <a:bodyPr/>
          <a:p>
            <a:pPr lvl="0" defTabSz="0" eaLnBrk="1" fontAlgn="base">
              <a:buClrTx/>
              <a:buSzPct val="10000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fld id="{9A0DB2DC-4C9A-4742-B13C-FB6460FD3503}" type="slidenum">
              <a:rPr lang="en-US" altLang="x-none" strike="noStrike" noProof="1" dirty="0" err="1">
                <a:latin typeface="Arial" panose="020B0604020202020204" pitchFamily="34" charset="0"/>
                <a:ea typeface="+mn-ea"/>
                <a:cs typeface="+mn-cs"/>
              </a:rPr>
            </a:fld>
            <a:endParaRPr lang="en-US" altLang="x-none" strike="noStrike" noProof="1" dirty="0" err="1"/>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7793" y="1884670"/>
            <a:ext cx="8694539" cy="3144614"/>
          </a:xfrm>
        </p:spPr>
        <p:txBody>
          <a:bodyPr anchor="b"/>
          <a:lstStyle>
            <a:lvl1pPr>
              <a:defRPr sz="4960"/>
            </a:lvl1pPr>
          </a:lstStyle>
          <a:p>
            <a:pPr fontAlgn="base"/>
            <a:r>
              <a:rPr lang="en-US" sz="4960" strike="noStrike" noProof="1" smtClean="0"/>
              <a:t>Click to edit Master title style</a:t>
            </a:r>
            <a:endParaRPr lang="en-US" strike="noStrike" noProof="1"/>
          </a:p>
        </p:txBody>
      </p:sp>
      <p:sp>
        <p:nvSpPr>
          <p:cNvPr id="3" name="Text Placeholder 2"/>
          <p:cNvSpPr>
            <a:spLocks noGrp="1"/>
          </p:cNvSpPr>
          <p:nvPr>
            <p:ph type="body" idx="1"/>
          </p:nvPr>
        </p:nvSpPr>
        <p:spPr>
          <a:xfrm>
            <a:off x="687793" y="5059033"/>
            <a:ext cx="8694539" cy="1653678"/>
          </a:xfrm>
        </p:spPr>
        <p:txBody>
          <a:bodyPr/>
          <a:lstStyle>
            <a:lvl1pPr marL="0" indent="0">
              <a:buNone/>
              <a:defRPr sz="1985">
                <a:solidFill>
                  <a:schemeClr val="tx1">
                    <a:tint val="75000"/>
                  </a:schemeClr>
                </a:solidFill>
              </a:defRPr>
            </a:lvl1pPr>
            <a:lvl2pPr marL="377825" indent="0">
              <a:buNone/>
              <a:defRPr sz="1655">
                <a:solidFill>
                  <a:schemeClr val="tx1">
                    <a:tint val="75000"/>
                  </a:schemeClr>
                </a:solidFill>
              </a:defRPr>
            </a:lvl2pPr>
            <a:lvl3pPr marL="756285" indent="0">
              <a:buNone/>
              <a:defRPr sz="1490">
                <a:solidFill>
                  <a:schemeClr val="tx1">
                    <a:tint val="75000"/>
                  </a:schemeClr>
                </a:solidFill>
              </a:defRPr>
            </a:lvl3pPr>
            <a:lvl4pPr marL="1134110" indent="0">
              <a:buNone/>
              <a:defRPr sz="1325">
                <a:solidFill>
                  <a:schemeClr val="tx1">
                    <a:tint val="75000"/>
                  </a:schemeClr>
                </a:solidFill>
              </a:defRPr>
            </a:lvl4pPr>
            <a:lvl5pPr marL="1511935" indent="0">
              <a:buNone/>
              <a:defRPr sz="1325">
                <a:solidFill>
                  <a:schemeClr val="tx1">
                    <a:tint val="75000"/>
                  </a:schemeClr>
                </a:solidFill>
              </a:defRPr>
            </a:lvl5pPr>
            <a:lvl6pPr marL="1890395" indent="0">
              <a:buNone/>
              <a:defRPr sz="1325">
                <a:solidFill>
                  <a:schemeClr val="tx1">
                    <a:tint val="75000"/>
                  </a:schemeClr>
                </a:solidFill>
              </a:defRPr>
            </a:lvl6pPr>
            <a:lvl7pPr marL="2268220" indent="0">
              <a:buNone/>
              <a:defRPr sz="1325">
                <a:solidFill>
                  <a:schemeClr val="tx1">
                    <a:tint val="75000"/>
                  </a:schemeClr>
                </a:solidFill>
              </a:defRPr>
            </a:lvl7pPr>
            <a:lvl8pPr marL="2646045" indent="0">
              <a:buNone/>
              <a:defRPr sz="1325">
                <a:solidFill>
                  <a:schemeClr val="tx1">
                    <a:tint val="75000"/>
                  </a:schemeClr>
                </a:solidFill>
              </a:defRPr>
            </a:lvl8pPr>
            <a:lvl9pPr marL="3024505" indent="0">
              <a:buNone/>
              <a:defRPr sz="1325">
                <a:solidFill>
                  <a:schemeClr val="tx1">
                    <a:tint val="75000"/>
                  </a:schemeClr>
                </a:solidFill>
              </a:defRPr>
            </a:lvl9pPr>
          </a:lstStyle>
          <a:p>
            <a:pPr lvl="0" fontAlgn="base"/>
            <a:r>
              <a:rPr lang="en-US" sz="1985" strike="noStrike" noProof="1" smtClean="0"/>
              <a:t>Click to edit Master text styles</a:t>
            </a:r>
            <a:endParaRPr lang="en-US" strike="noStrike" noProof="1" smtClean="0"/>
          </a:p>
        </p:txBody>
      </p:sp>
      <p:sp>
        <p:nvSpPr>
          <p:cNvPr id="4" name="Date Placeholder 3"/>
          <p:cNvSpPr>
            <a:spLocks noGrp="1"/>
          </p:cNvSpPr>
          <p:nvPr>
            <p:ph type="dt" idx="10"/>
          </p:nvPr>
        </p:nvSpPr>
        <p:spPr/>
        <p:txBody>
          <a:bodyPr/>
          <a:p>
            <a:pPr lvl="0" defTabSz="0" eaLnBrk="1" fontAlgn="base">
              <a:buClrTx/>
              <a:buSzPct val="10000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ltLang="x-none" strike="noStrike" noProof="1" dirty="0" err="1"/>
          </a:p>
        </p:txBody>
      </p:sp>
      <p:sp>
        <p:nvSpPr>
          <p:cNvPr id="5" name="Footer Placeholder 4"/>
          <p:cNvSpPr>
            <a:spLocks noGrp="1"/>
          </p:cNvSpPr>
          <p:nvPr>
            <p:ph type="ftr" idx="11"/>
          </p:nvPr>
        </p:nvSpPr>
        <p:spPr/>
        <p:txBody>
          <a:bodyPr/>
          <a:p>
            <a:pPr lvl="0" defTabSz="0" eaLnBrk="1" fontAlgn="base">
              <a:buClrTx/>
              <a:buSzPct val="10000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ltLang="x-none" strike="noStrike" noProof="1" dirty="0" err="1"/>
          </a:p>
        </p:txBody>
      </p:sp>
      <p:sp>
        <p:nvSpPr>
          <p:cNvPr id="6" name="Slide Number Placeholder 5"/>
          <p:cNvSpPr>
            <a:spLocks noGrp="1"/>
          </p:cNvSpPr>
          <p:nvPr>
            <p:ph type="sldNum" idx="12"/>
          </p:nvPr>
        </p:nvSpPr>
        <p:spPr/>
        <p:txBody>
          <a:bodyPr/>
          <a:p>
            <a:pPr lvl="0" defTabSz="0" eaLnBrk="1" fontAlgn="base">
              <a:buClrTx/>
              <a:buSzPct val="10000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fld id="{9A0DB2DC-4C9A-4742-B13C-FB6460FD3503}" type="slidenum">
              <a:rPr lang="en-US" altLang="x-none" strike="noStrike" noProof="1" dirty="0" err="1">
                <a:latin typeface="Arial" panose="020B0604020202020204" pitchFamily="34" charset="0"/>
                <a:ea typeface="+mn-ea"/>
                <a:cs typeface="+mn-cs"/>
              </a:rPr>
            </a:fld>
            <a:endParaRPr lang="en-US" altLang="x-none" strike="noStrike" noProof="1" dirty="0" err="1"/>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smtClean="0"/>
              <a:t>Click to edit Master title style</a:t>
            </a:r>
            <a:endParaRPr lang="en-US" strike="noStrike" noProof="1"/>
          </a:p>
        </p:txBody>
      </p:sp>
      <p:sp>
        <p:nvSpPr>
          <p:cNvPr id="3" name="Content Placeholder 2"/>
          <p:cNvSpPr>
            <a:spLocks noGrp="1"/>
          </p:cNvSpPr>
          <p:nvPr>
            <p:ph sz="half" idx="1"/>
          </p:nvPr>
        </p:nvSpPr>
        <p:spPr>
          <a:xfrm>
            <a:off x="539750" y="1768475"/>
            <a:ext cx="4312539" cy="5051425"/>
          </a:xfrm>
        </p:spPr>
        <p:txBody>
          <a:bodyPr/>
          <a:lstStyle/>
          <a:p>
            <a:pPr lvl="0" fontAlgn="base"/>
            <a:r>
              <a:rPr lang="en-US" strike="noStrike" noProof="1" smtClean="0"/>
              <a:t>Click to edit Master text styles</a:t>
            </a:r>
            <a:endParaRPr lang="en-US" strike="noStrike" noProof="1" smtClean="0"/>
          </a:p>
          <a:p>
            <a:pPr lvl="1" fontAlgn="base"/>
            <a:r>
              <a:rPr lang="en-US" strike="noStrike" noProof="1" smtClean="0"/>
              <a:t>Second level</a:t>
            </a:r>
            <a:endParaRPr lang="en-US" strike="noStrike" noProof="1" smtClean="0"/>
          </a:p>
          <a:p>
            <a:pPr lvl="2" fontAlgn="base"/>
            <a:r>
              <a:rPr lang="en-US" strike="noStrike" noProof="1" smtClean="0"/>
              <a:t>Third level</a:t>
            </a:r>
            <a:endParaRPr lang="en-US" strike="noStrike" noProof="1" smtClean="0"/>
          </a:p>
          <a:p>
            <a:pPr lvl="3" fontAlgn="base"/>
            <a:r>
              <a:rPr lang="en-US" strike="noStrike" noProof="1" smtClean="0"/>
              <a:t>Fourth level</a:t>
            </a:r>
            <a:endParaRPr lang="en-US" strike="noStrike" noProof="1" smtClean="0"/>
          </a:p>
          <a:p>
            <a:pPr lvl="4" fontAlgn="base"/>
            <a:r>
              <a:rPr lang="en-US" strike="noStrike" noProof="1" smtClean="0"/>
              <a:t>Fifth level</a:t>
            </a:r>
            <a:endParaRPr lang="en-US" strike="noStrike" noProof="1"/>
          </a:p>
        </p:txBody>
      </p:sp>
      <p:sp>
        <p:nvSpPr>
          <p:cNvPr id="4" name="Content Placeholder 3"/>
          <p:cNvSpPr>
            <a:spLocks noGrp="1"/>
          </p:cNvSpPr>
          <p:nvPr>
            <p:ph sz="half" idx="2"/>
          </p:nvPr>
        </p:nvSpPr>
        <p:spPr>
          <a:xfrm>
            <a:off x="5028311" y="1768475"/>
            <a:ext cx="4312539" cy="5051425"/>
          </a:xfrm>
        </p:spPr>
        <p:txBody>
          <a:bodyPr/>
          <a:lstStyle/>
          <a:p>
            <a:pPr lvl="0" fontAlgn="base"/>
            <a:r>
              <a:rPr lang="en-US" strike="noStrike" noProof="1" smtClean="0"/>
              <a:t>Click to edit Master text styles</a:t>
            </a:r>
            <a:endParaRPr lang="en-US" strike="noStrike" noProof="1" smtClean="0"/>
          </a:p>
          <a:p>
            <a:pPr lvl="1" fontAlgn="base"/>
            <a:r>
              <a:rPr lang="en-US" strike="noStrike" noProof="1" smtClean="0"/>
              <a:t>Second level</a:t>
            </a:r>
            <a:endParaRPr lang="en-US" strike="noStrike" noProof="1" smtClean="0"/>
          </a:p>
          <a:p>
            <a:pPr lvl="2" fontAlgn="base"/>
            <a:r>
              <a:rPr lang="en-US" strike="noStrike" noProof="1" smtClean="0"/>
              <a:t>Third level</a:t>
            </a:r>
            <a:endParaRPr lang="en-US" strike="noStrike" noProof="1" smtClean="0"/>
          </a:p>
          <a:p>
            <a:pPr lvl="3" fontAlgn="base"/>
            <a:r>
              <a:rPr lang="en-US" strike="noStrike" noProof="1" smtClean="0"/>
              <a:t>Fourth level</a:t>
            </a:r>
            <a:endParaRPr lang="en-US" strike="noStrike" noProof="1" smtClean="0"/>
          </a:p>
          <a:p>
            <a:pPr lvl="4" fontAlgn="base"/>
            <a:r>
              <a:rPr lang="en-US" strike="noStrike" noProof="1" smtClean="0"/>
              <a:t>Fifth level</a:t>
            </a:r>
            <a:endParaRPr lang="en-US" strike="noStrike" noProof="1"/>
          </a:p>
        </p:txBody>
      </p:sp>
      <p:sp>
        <p:nvSpPr>
          <p:cNvPr id="5" name="Date Placeholder 4"/>
          <p:cNvSpPr>
            <a:spLocks noGrp="1"/>
          </p:cNvSpPr>
          <p:nvPr>
            <p:ph type="dt" idx="10"/>
          </p:nvPr>
        </p:nvSpPr>
        <p:spPr/>
        <p:txBody>
          <a:bodyPr/>
          <a:p>
            <a:pPr lvl="0" defTabSz="0" eaLnBrk="1" fontAlgn="base">
              <a:buClrTx/>
              <a:buSzPct val="10000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ltLang="x-none" strike="noStrike" noProof="1" dirty="0" err="1"/>
          </a:p>
        </p:txBody>
      </p:sp>
      <p:sp>
        <p:nvSpPr>
          <p:cNvPr id="6" name="Footer Placeholder 5"/>
          <p:cNvSpPr>
            <a:spLocks noGrp="1"/>
          </p:cNvSpPr>
          <p:nvPr>
            <p:ph type="ftr" idx="11"/>
          </p:nvPr>
        </p:nvSpPr>
        <p:spPr/>
        <p:txBody>
          <a:bodyPr/>
          <a:p>
            <a:pPr lvl="0" defTabSz="0" eaLnBrk="1" fontAlgn="base">
              <a:buClrTx/>
              <a:buSzPct val="10000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ltLang="x-none" strike="noStrike" noProof="1" dirty="0" err="1"/>
          </a:p>
        </p:txBody>
      </p:sp>
      <p:sp>
        <p:nvSpPr>
          <p:cNvPr id="7" name="Slide Number Placeholder 6"/>
          <p:cNvSpPr>
            <a:spLocks noGrp="1"/>
          </p:cNvSpPr>
          <p:nvPr>
            <p:ph type="sldNum" idx="12"/>
          </p:nvPr>
        </p:nvSpPr>
        <p:spPr/>
        <p:txBody>
          <a:bodyPr/>
          <a:p>
            <a:pPr lvl="0" defTabSz="0" eaLnBrk="1" fontAlgn="base">
              <a:buClrTx/>
              <a:buSzPct val="10000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fld id="{9A0DB2DC-4C9A-4742-B13C-FB6460FD3503}" type="slidenum">
              <a:rPr lang="en-US" altLang="x-none" strike="noStrike" noProof="1" dirty="0" err="1">
                <a:latin typeface="Arial" panose="020B0604020202020204" pitchFamily="34" charset="0"/>
                <a:ea typeface="+mn-ea"/>
                <a:cs typeface="+mn-cs"/>
              </a:rPr>
            </a:fld>
            <a:endParaRPr lang="en-US" altLang="x-none" strike="noStrike" noProof="1" dirty="0" err="1"/>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94356" y="402483"/>
            <a:ext cx="8694539" cy="1461188"/>
          </a:xfrm>
        </p:spPr>
        <p:txBody>
          <a:bodyPr/>
          <a:lstStyle/>
          <a:p>
            <a:pPr fontAlgn="base"/>
            <a:r>
              <a:rPr lang="en-US" strike="noStrike" noProof="1" smtClean="0"/>
              <a:t>Click to edit Master title style</a:t>
            </a:r>
            <a:endParaRPr lang="en-US" strike="noStrike" noProof="1"/>
          </a:p>
        </p:txBody>
      </p:sp>
      <p:sp>
        <p:nvSpPr>
          <p:cNvPr id="3" name="Text Placeholder 2"/>
          <p:cNvSpPr>
            <a:spLocks noGrp="1"/>
          </p:cNvSpPr>
          <p:nvPr>
            <p:ph type="body" idx="1"/>
          </p:nvPr>
        </p:nvSpPr>
        <p:spPr>
          <a:xfrm>
            <a:off x="694356" y="1853171"/>
            <a:ext cx="4264576" cy="908210"/>
          </a:xfrm>
        </p:spPr>
        <p:txBody>
          <a:bodyPr anchor="b"/>
          <a:lstStyle>
            <a:lvl1pPr marL="0" indent="0">
              <a:buNone/>
              <a:defRPr sz="1985" b="1"/>
            </a:lvl1pPr>
            <a:lvl2pPr marL="377825" indent="0">
              <a:buNone/>
              <a:defRPr sz="1655" b="1"/>
            </a:lvl2pPr>
            <a:lvl3pPr marL="756285" indent="0">
              <a:buNone/>
              <a:defRPr sz="1490" b="1"/>
            </a:lvl3pPr>
            <a:lvl4pPr marL="1134110" indent="0">
              <a:buNone/>
              <a:defRPr sz="1325" b="1"/>
            </a:lvl4pPr>
            <a:lvl5pPr marL="1511935" indent="0">
              <a:buNone/>
              <a:defRPr sz="1325" b="1"/>
            </a:lvl5pPr>
            <a:lvl6pPr marL="1890395" indent="0">
              <a:buNone/>
              <a:defRPr sz="1325" b="1"/>
            </a:lvl6pPr>
            <a:lvl7pPr marL="2268220" indent="0">
              <a:buNone/>
              <a:defRPr sz="1325" b="1"/>
            </a:lvl7pPr>
            <a:lvl8pPr marL="2646045" indent="0">
              <a:buNone/>
              <a:defRPr sz="1325" b="1"/>
            </a:lvl8pPr>
            <a:lvl9pPr marL="3024505" indent="0">
              <a:buNone/>
              <a:defRPr sz="1325" b="1"/>
            </a:lvl9pPr>
          </a:lstStyle>
          <a:p>
            <a:pPr lvl="0" fontAlgn="base"/>
            <a:r>
              <a:rPr lang="en-US" sz="1985" strike="noStrike" noProof="1" smtClean="0"/>
              <a:t>Click to edit Master text styles</a:t>
            </a:r>
            <a:endParaRPr lang="en-US" strike="noStrike" noProof="1" smtClean="0"/>
          </a:p>
        </p:txBody>
      </p:sp>
      <p:sp>
        <p:nvSpPr>
          <p:cNvPr id="4" name="Content Placeholder 3"/>
          <p:cNvSpPr>
            <a:spLocks noGrp="1"/>
          </p:cNvSpPr>
          <p:nvPr>
            <p:ph sz="half" idx="2"/>
          </p:nvPr>
        </p:nvSpPr>
        <p:spPr>
          <a:xfrm>
            <a:off x="694356" y="2761381"/>
            <a:ext cx="4264576" cy="4061576"/>
          </a:xfrm>
        </p:spPr>
        <p:txBody>
          <a:bodyPr/>
          <a:lstStyle/>
          <a:p>
            <a:pPr lvl="0" fontAlgn="base"/>
            <a:r>
              <a:rPr lang="en-US" strike="noStrike" noProof="1" smtClean="0"/>
              <a:t>Click to edit Master text styles</a:t>
            </a:r>
            <a:endParaRPr lang="en-US" strike="noStrike" noProof="1" smtClean="0"/>
          </a:p>
          <a:p>
            <a:pPr lvl="1" fontAlgn="base"/>
            <a:r>
              <a:rPr lang="en-US" strike="noStrike" noProof="1" smtClean="0"/>
              <a:t>Second level</a:t>
            </a:r>
            <a:endParaRPr lang="en-US" strike="noStrike" noProof="1" smtClean="0"/>
          </a:p>
          <a:p>
            <a:pPr lvl="2" fontAlgn="base"/>
            <a:r>
              <a:rPr lang="en-US" strike="noStrike" noProof="1" smtClean="0"/>
              <a:t>Third level</a:t>
            </a:r>
            <a:endParaRPr lang="en-US" strike="noStrike" noProof="1" smtClean="0"/>
          </a:p>
          <a:p>
            <a:pPr lvl="3" fontAlgn="base"/>
            <a:r>
              <a:rPr lang="en-US" strike="noStrike" noProof="1" smtClean="0"/>
              <a:t>Fourth level</a:t>
            </a:r>
            <a:endParaRPr lang="en-US" strike="noStrike" noProof="1" smtClean="0"/>
          </a:p>
          <a:p>
            <a:pPr lvl="4" fontAlgn="base"/>
            <a:r>
              <a:rPr lang="en-US" strike="noStrike" noProof="1" smtClean="0"/>
              <a:t>Fifth level</a:t>
            </a:r>
            <a:endParaRPr lang="en-US" strike="noStrike" noProof="1"/>
          </a:p>
        </p:txBody>
      </p:sp>
      <p:sp>
        <p:nvSpPr>
          <p:cNvPr id="5" name="Text Placeholder 4"/>
          <p:cNvSpPr>
            <a:spLocks noGrp="1"/>
          </p:cNvSpPr>
          <p:nvPr>
            <p:ph type="body" sz="quarter" idx="3"/>
          </p:nvPr>
        </p:nvSpPr>
        <p:spPr>
          <a:xfrm>
            <a:off x="5103316" y="1853171"/>
            <a:ext cx="4285579" cy="908210"/>
          </a:xfrm>
        </p:spPr>
        <p:txBody>
          <a:bodyPr anchor="b"/>
          <a:lstStyle>
            <a:lvl1pPr marL="0" indent="0">
              <a:buNone/>
              <a:defRPr sz="1985" b="1"/>
            </a:lvl1pPr>
            <a:lvl2pPr marL="377825" indent="0">
              <a:buNone/>
              <a:defRPr sz="1655" b="1"/>
            </a:lvl2pPr>
            <a:lvl3pPr marL="756285" indent="0">
              <a:buNone/>
              <a:defRPr sz="1490" b="1"/>
            </a:lvl3pPr>
            <a:lvl4pPr marL="1134110" indent="0">
              <a:buNone/>
              <a:defRPr sz="1325" b="1"/>
            </a:lvl4pPr>
            <a:lvl5pPr marL="1511935" indent="0">
              <a:buNone/>
              <a:defRPr sz="1325" b="1"/>
            </a:lvl5pPr>
            <a:lvl6pPr marL="1890395" indent="0">
              <a:buNone/>
              <a:defRPr sz="1325" b="1"/>
            </a:lvl6pPr>
            <a:lvl7pPr marL="2268220" indent="0">
              <a:buNone/>
              <a:defRPr sz="1325" b="1"/>
            </a:lvl7pPr>
            <a:lvl8pPr marL="2646045" indent="0">
              <a:buNone/>
              <a:defRPr sz="1325" b="1"/>
            </a:lvl8pPr>
            <a:lvl9pPr marL="3024505" indent="0">
              <a:buNone/>
              <a:defRPr sz="1325" b="1"/>
            </a:lvl9pPr>
          </a:lstStyle>
          <a:p>
            <a:pPr lvl="0" fontAlgn="base"/>
            <a:r>
              <a:rPr lang="en-US" sz="1985" strike="noStrike" noProof="1" smtClean="0"/>
              <a:t>Click to edit Master text styles</a:t>
            </a:r>
            <a:endParaRPr lang="en-US" strike="noStrike" noProof="1" smtClean="0"/>
          </a:p>
        </p:txBody>
      </p:sp>
      <p:sp>
        <p:nvSpPr>
          <p:cNvPr id="6" name="Content Placeholder 5"/>
          <p:cNvSpPr>
            <a:spLocks noGrp="1"/>
          </p:cNvSpPr>
          <p:nvPr>
            <p:ph sz="quarter" idx="4"/>
          </p:nvPr>
        </p:nvSpPr>
        <p:spPr>
          <a:xfrm>
            <a:off x="5103316" y="2761381"/>
            <a:ext cx="4285579" cy="4061576"/>
          </a:xfrm>
        </p:spPr>
        <p:txBody>
          <a:bodyPr/>
          <a:lstStyle/>
          <a:p>
            <a:pPr lvl="0" fontAlgn="base"/>
            <a:r>
              <a:rPr lang="en-US" strike="noStrike" noProof="1" smtClean="0"/>
              <a:t>Click to edit Master text styles</a:t>
            </a:r>
            <a:endParaRPr lang="en-US" strike="noStrike" noProof="1" smtClean="0"/>
          </a:p>
          <a:p>
            <a:pPr lvl="1" fontAlgn="base"/>
            <a:r>
              <a:rPr lang="en-US" strike="noStrike" noProof="1" smtClean="0"/>
              <a:t>Second level</a:t>
            </a:r>
            <a:endParaRPr lang="en-US" strike="noStrike" noProof="1" smtClean="0"/>
          </a:p>
          <a:p>
            <a:pPr lvl="2" fontAlgn="base"/>
            <a:r>
              <a:rPr lang="en-US" strike="noStrike" noProof="1" smtClean="0"/>
              <a:t>Third level</a:t>
            </a:r>
            <a:endParaRPr lang="en-US" strike="noStrike" noProof="1" smtClean="0"/>
          </a:p>
          <a:p>
            <a:pPr lvl="3" fontAlgn="base"/>
            <a:r>
              <a:rPr lang="en-US" strike="noStrike" noProof="1" smtClean="0"/>
              <a:t>Fourth level</a:t>
            </a:r>
            <a:endParaRPr lang="en-US" strike="noStrike" noProof="1" smtClean="0"/>
          </a:p>
          <a:p>
            <a:pPr lvl="4" fontAlgn="base"/>
            <a:r>
              <a:rPr lang="en-US" strike="noStrike" noProof="1" smtClean="0"/>
              <a:t>Fifth level</a:t>
            </a:r>
            <a:endParaRPr lang="en-US" strike="noStrike" noProof="1"/>
          </a:p>
        </p:txBody>
      </p:sp>
      <p:sp>
        <p:nvSpPr>
          <p:cNvPr id="7" name="Date Placeholder 6"/>
          <p:cNvSpPr>
            <a:spLocks noGrp="1"/>
          </p:cNvSpPr>
          <p:nvPr>
            <p:ph type="dt" idx="10"/>
          </p:nvPr>
        </p:nvSpPr>
        <p:spPr/>
        <p:txBody>
          <a:bodyPr/>
          <a:p>
            <a:pPr lvl="0" defTabSz="0" eaLnBrk="1" fontAlgn="base">
              <a:buClrTx/>
              <a:buSzPct val="10000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ltLang="x-none" strike="noStrike" noProof="1" dirty="0" err="1"/>
          </a:p>
        </p:txBody>
      </p:sp>
      <p:sp>
        <p:nvSpPr>
          <p:cNvPr id="8" name="Footer Placeholder 7"/>
          <p:cNvSpPr>
            <a:spLocks noGrp="1"/>
          </p:cNvSpPr>
          <p:nvPr>
            <p:ph type="ftr" idx="11"/>
          </p:nvPr>
        </p:nvSpPr>
        <p:spPr/>
        <p:txBody>
          <a:bodyPr/>
          <a:p>
            <a:pPr lvl="0" defTabSz="0" eaLnBrk="1" fontAlgn="base">
              <a:buClrTx/>
              <a:buSzPct val="10000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ltLang="x-none" strike="noStrike" noProof="1" dirty="0" err="1"/>
          </a:p>
        </p:txBody>
      </p:sp>
      <p:sp>
        <p:nvSpPr>
          <p:cNvPr id="9" name="Slide Number Placeholder 8"/>
          <p:cNvSpPr>
            <a:spLocks noGrp="1"/>
          </p:cNvSpPr>
          <p:nvPr>
            <p:ph type="sldNum" idx="12"/>
          </p:nvPr>
        </p:nvSpPr>
        <p:spPr/>
        <p:txBody>
          <a:bodyPr/>
          <a:p>
            <a:pPr lvl="0" defTabSz="0" eaLnBrk="1" fontAlgn="base">
              <a:buClrTx/>
              <a:buSzPct val="10000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fld id="{9A0DB2DC-4C9A-4742-B13C-FB6460FD3503}" type="slidenum">
              <a:rPr lang="en-US" altLang="x-none" strike="noStrike" noProof="1" dirty="0" err="1">
                <a:latin typeface="Arial" panose="020B0604020202020204" pitchFamily="34" charset="0"/>
                <a:ea typeface="+mn-ea"/>
                <a:cs typeface="+mn-cs"/>
              </a:rPr>
            </a:fld>
            <a:endParaRPr lang="en-US" altLang="x-none" strike="noStrike" noProof="1" dirty="0" err="1"/>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smtClean="0"/>
              <a:t>Click to edit Master title style</a:t>
            </a:r>
            <a:endParaRPr lang="en-US" strike="noStrike" noProof="1"/>
          </a:p>
        </p:txBody>
      </p:sp>
      <p:sp>
        <p:nvSpPr>
          <p:cNvPr id="3" name="Date Placeholder 2"/>
          <p:cNvSpPr>
            <a:spLocks noGrp="1"/>
          </p:cNvSpPr>
          <p:nvPr>
            <p:ph type="dt" idx="10"/>
          </p:nvPr>
        </p:nvSpPr>
        <p:spPr/>
        <p:txBody>
          <a:bodyPr/>
          <a:p>
            <a:pPr lvl="0" defTabSz="0" eaLnBrk="1" fontAlgn="base">
              <a:buClrTx/>
              <a:buSzPct val="10000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ltLang="x-none" strike="noStrike" noProof="1" dirty="0" err="1"/>
          </a:p>
        </p:txBody>
      </p:sp>
      <p:sp>
        <p:nvSpPr>
          <p:cNvPr id="4" name="Footer Placeholder 3"/>
          <p:cNvSpPr>
            <a:spLocks noGrp="1"/>
          </p:cNvSpPr>
          <p:nvPr>
            <p:ph type="ftr" idx="11"/>
          </p:nvPr>
        </p:nvSpPr>
        <p:spPr/>
        <p:txBody>
          <a:bodyPr/>
          <a:p>
            <a:pPr lvl="0" defTabSz="0" eaLnBrk="1" fontAlgn="base">
              <a:buClrTx/>
              <a:buSzPct val="10000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ltLang="x-none" strike="noStrike" noProof="1" dirty="0" err="1"/>
          </a:p>
        </p:txBody>
      </p:sp>
      <p:sp>
        <p:nvSpPr>
          <p:cNvPr id="5" name="Slide Number Placeholder 4"/>
          <p:cNvSpPr>
            <a:spLocks noGrp="1"/>
          </p:cNvSpPr>
          <p:nvPr>
            <p:ph type="sldNum" idx="12"/>
          </p:nvPr>
        </p:nvSpPr>
        <p:spPr/>
        <p:txBody>
          <a:bodyPr/>
          <a:p>
            <a:pPr lvl="0" defTabSz="0" eaLnBrk="1" fontAlgn="base">
              <a:buClrTx/>
              <a:buSzPct val="10000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fld id="{9A0DB2DC-4C9A-4742-B13C-FB6460FD3503}" type="slidenum">
              <a:rPr lang="en-US" altLang="x-none" strike="noStrike" noProof="1" dirty="0" err="1">
                <a:latin typeface="Arial" panose="020B0604020202020204" pitchFamily="34" charset="0"/>
                <a:ea typeface="+mn-ea"/>
                <a:cs typeface="+mn-cs"/>
              </a:rPr>
            </a:fld>
            <a:endParaRPr lang="en-US" altLang="x-none" strike="noStrike" noProof="1" dirty="0" err="1"/>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idx="10"/>
          </p:nvPr>
        </p:nvSpPr>
        <p:spPr/>
        <p:txBody>
          <a:bodyPr/>
          <a:p>
            <a:pPr lvl="0" defTabSz="0" eaLnBrk="1" fontAlgn="base">
              <a:buClrTx/>
              <a:buSzPct val="10000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ltLang="x-none" strike="noStrike" noProof="1" dirty="0" err="1"/>
          </a:p>
        </p:txBody>
      </p:sp>
      <p:sp>
        <p:nvSpPr>
          <p:cNvPr id="3" name="Footer Placeholder 2"/>
          <p:cNvSpPr>
            <a:spLocks noGrp="1"/>
          </p:cNvSpPr>
          <p:nvPr>
            <p:ph type="ftr" idx="11"/>
          </p:nvPr>
        </p:nvSpPr>
        <p:spPr/>
        <p:txBody>
          <a:bodyPr/>
          <a:p>
            <a:pPr lvl="0" defTabSz="0" eaLnBrk="1" fontAlgn="base">
              <a:buClrTx/>
              <a:buSzPct val="10000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ltLang="x-none" strike="noStrike" noProof="1" dirty="0" err="1"/>
          </a:p>
        </p:txBody>
      </p:sp>
      <p:sp>
        <p:nvSpPr>
          <p:cNvPr id="4" name="Slide Number Placeholder 3"/>
          <p:cNvSpPr>
            <a:spLocks noGrp="1"/>
          </p:cNvSpPr>
          <p:nvPr>
            <p:ph type="sldNum" idx="12"/>
          </p:nvPr>
        </p:nvSpPr>
        <p:spPr/>
        <p:txBody>
          <a:bodyPr/>
          <a:p>
            <a:pPr lvl="0" defTabSz="0" eaLnBrk="1" fontAlgn="base">
              <a:buClrTx/>
              <a:buSzPct val="10000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fld id="{9A0DB2DC-4C9A-4742-B13C-FB6460FD3503}" type="slidenum">
              <a:rPr lang="en-US" altLang="x-none" strike="noStrike" noProof="1" dirty="0" err="1">
                <a:latin typeface="Arial" panose="020B0604020202020204" pitchFamily="34" charset="0"/>
                <a:ea typeface="+mn-ea"/>
                <a:cs typeface="+mn-cs"/>
              </a:rPr>
            </a:fld>
            <a:endParaRPr lang="en-US" altLang="x-none" strike="noStrike" noProof="1" dirty="0" err="1"/>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94356" y="503978"/>
            <a:ext cx="3251264" cy="1763924"/>
          </a:xfrm>
        </p:spPr>
        <p:txBody>
          <a:bodyPr anchor="b"/>
          <a:lstStyle>
            <a:lvl1pPr>
              <a:defRPr sz="2645"/>
            </a:lvl1pPr>
          </a:lstStyle>
          <a:p>
            <a:pPr fontAlgn="base"/>
            <a:r>
              <a:rPr lang="en-US" sz="2645" strike="noStrike" noProof="1" smtClean="0"/>
              <a:t>Click to edit Master title style</a:t>
            </a:r>
            <a:endParaRPr lang="en-US" strike="noStrike" noProof="1"/>
          </a:p>
        </p:txBody>
      </p:sp>
      <p:sp>
        <p:nvSpPr>
          <p:cNvPr id="3" name="Content Placeholder 2"/>
          <p:cNvSpPr>
            <a:spLocks noGrp="1"/>
          </p:cNvSpPr>
          <p:nvPr>
            <p:ph idx="1"/>
          </p:nvPr>
        </p:nvSpPr>
        <p:spPr>
          <a:xfrm>
            <a:off x="4285579" y="1088453"/>
            <a:ext cx="5103316" cy="5372269"/>
          </a:xfrm>
        </p:spPr>
        <p:txBody>
          <a:bodyPr/>
          <a:lstStyle>
            <a:lvl1pPr>
              <a:defRPr sz="2645"/>
            </a:lvl1pPr>
            <a:lvl2pPr>
              <a:defRPr sz="2315"/>
            </a:lvl2pPr>
            <a:lvl3pPr>
              <a:defRPr sz="1985"/>
            </a:lvl3pPr>
            <a:lvl4pPr>
              <a:defRPr sz="1655"/>
            </a:lvl4pPr>
            <a:lvl5pPr>
              <a:defRPr sz="1655"/>
            </a:lvl5pPr>
            <a:lvl6pPr>
              <a:defRPr sz="1655"/>
            </a:lvl6pPr>
            <a:lvl7pPr>
              <a:defRPr sz="1655"/>
            </a:lvl7pPr>
            <a:lvl8pPr>
              <a:defRPr sz="1655"/>
            </a:lvl8pPr>
            <a:lvl9pPr>
              <a:defRPr sz="1655"/>
            </a:lvl9pPr>
          </a:lstStyle>
          <a:p>
            <a:pPr lvl="0" fontAlgn="base"/>
            <a:r>
              <a:rPr lang="en-US" sz="2645" strike="noStrike" noProof="1" smtClean="0"/>
              <a:t>Click to edit Master text styles</a:t>
            </a:r>
            <a:endParaRPr lang="en-US" strike="noStrike" noProof="1" smtClean="0"/>
          </a:p>
          <a:p>
            <a:pPr lvl="1" fontAlgn="base"/>
            <a:r>
              <a:rPr lang="en-US" sz="2315" strike="noStrike" noProof="1" smtClean="0"/>
              <a:t>Second level</a:t>
            </a:r>
            <a:endParaRPr lang="en-US" strike="noStrike" noProof="1" smtClean="0"/>
          </a:p>
          <a:p>
            <a:pPr lvl="2" fontAlgn="base"/>
            <a:r>
              <a:rPr lang="en-US" sz="1985" strike="noStrike" noProof="1" smtClean="0"/>
              <a:t>Third level</a:t>
            </a:r>
            <a:endParaRPr lang="en-US" strike="noStrike" noProof="1" smtClean="0"/>
          </a:p>
          <a:p>
            <a:pPr lvl="3" fontAlgn="base"/>
            <a:r>
              <a:rPr lang="en-US" sz="1655" strike="noStrike" noProof="1" smtClean="0"/>
              <a:t>Fourth level</a:t>
            </a:r>
            <a:endParaRPr lang="en-US" strike="noStrike" noProof="1" smtClean="0"/>
          </a:p>
          <a:p>
            <a:pPr lvl="4" fontAlgn="base"/>
            <a:r>
              <a:rPr lang="en-US" sz="1655" strike="noStrike" noProof="1" smtClean="0"/>
              <a:t>Fifth level</a:t>
            </a:r>
            <a:endParaRPr lang="en-US" strike="noStrike" noProof="1"/>
          </a:p>
        </p:txBody>
      </p:sp>
      <p:sp>
        <p:nvSpPr>
          <p:cNvPr id="4" name="Text Placeholder 3"/>
          <p:cNvSpPr>
            <a:spLocks noGrp="1"/>
          </p:cNvSpPr>
          <p:nvPr>
            <p:ph type="body" sz="half" idx="2"/>
          </p:nvPr>
        </p:nvSpPr>
        <p:spPr>
          <a:xfrm>
            <a:off x="694356" y="2267903"/>
            <a:ext cx="3251264" cy="4201570"/>
          </a:xfrm>
        </p:spPr>
        <p:txBody>
          <a:bodyPr/>
          <a:lstStyle>
            <a:lvl1pPr marL="0" indent="0">
              <a:buNone/>
              <a:defRPr sz="1325"/>
            </a:lvl1pPr>
            <a:lvl2pPr marL="377825" indent="0">
              <a:buNone/>
              <a:defRPr sz="1160"/>
            </a:lvl2pPr>
            <a:lvl3pPr marL="756285" indent="0">
              <a:buNone/>
              <a:defRPr sz="990"/>
            </a:lvl3pPr>
            <a:lvl4pPr marL="1134110" indent="0">
              <a:buNone/>
              <a:defRPr sz="825"/>
            </a:lvl4pPr>
            <a:lvl5pPr marL="1511935" indent="0">
              <a:buNone/>
              <a:defRPr sz="825"/>
            </a:lvl5pPr>
            <a:lvl6pPr marL="1890395" indent="0">
              <a:buNone/>
              <a:defRPr sz="825"/>
            </a:lvl6pPr>
            <a:lvl7pPr marL="2268220" indent="0">
              <a:buNone/>
              <a:defRPr sz="825"/>
            </a:lvl7pPr>
            <a:lvl8pPr marL="2646045" indent="0">
              <a:buNone/>
              <a:defRPr sz="825"/>
            </a:lvl8pPr>
            <a:lvl9pPr marL="3024505" indent="0">
              <a:buNone/>
              <a:defRPr sz="825"/>
            </a:lvl9pPr>
          </a:lstStyle>
          <a:p>
            <a:pPr lvl="0" fontAlgn="base"/>
            <a:r>
              <a:rPr lang="en-US" sz="1325" strike="noStrike" noProof="1" smtClean="0"/>
              <a:t>Click to edit Master text styles</a:t>
            </a:r>
            <a:endParaRPr lang="en-US" strike="noStrike" noProof="1" smtClean="0"/>
          </a:p>
        </p:txBody>
      </p:sp>
      <p:sp>
        <p:nvSpPr>
          <p:cNvPr id="5" name="Date Placeholder 4"/>
          <p:cNvSpPr>
            <a:spLocks noGrp="1"/>
          </p:cNvSpPr>
          <p:nvPr>
            <p:ph type="dt" idx="10"/>
          </p:nvPr>
        </p:nvSpPr>
        <p:spPr/>
        <p:txBody>
          <a:bodyPr/>
          <a:p>
            <a:pPr lvl="0" defTabSz="0" eaLnBrk="1" fontAlgn="base">
              <a:buClrTx/>
              <a:buSzPct val="10000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ltLang="x-none" strike="noStrike" noProof="1" dirty="0" err="1"/>
          </a:p>
        </p:txBody>
      </p:sp>
      <p:sp>
        <p:nvSpPr>
          <p:cNvPr id="6" name="Footer Placeholder 5"/>
          <p:cNvSpPr>
            <a:spLocks noGrp="1"/>
          </p:cNvSpPr>
          <p:nvPr>
            <p:ph type="ftr" idx="11"/>
          </p:nvPr>
        </p:nvSpPr>
        <p:spPr/>
        <p:txBody>
          <a:bodyPr/>
          <a:p>
            <a:pPr lvl="0" defTabSz="0" eaLnBrk="1" fontAlgn="base">
              <a:buClrTx/>
              <a:buSzPct val="10000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ltLang="x-none" strike="noStrike" noProof="1" dirty="0" err="1"/>
          </a:p>
        </p:txBody>
      </p:sp>
      <p:sp>
        <p:nvSpPr>
          <p:cNvPr id="7" name="Slide Number Placeholder 6"/>
          <p:cNvSpPr>
            <a:spLocks noGrp="1"/>
          </p:cNvSpPr>
          <p:nvPr>
            <p:ph type="sldNum" idx="12"/>
          </p:nvPr>
        </p:nvSpPr>
        <p:spPr/>
        <p:txBody>
          <a:bodyPr/>
          <a:p>
            <a:pPr lvl="0" defTabSz="0" eaLnBrk="1" fontAlgn="base">
              <a:buClrTx/>
              <a:buSzPct val="10000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fld id="{9A0DB2DC-4C9A-4742-B13C-FB6460FD3503}" type="slidenum">
              <a:rPr lang="en-US" altLang="x-none" strike="noStrike" noProof="1" dirty="0" err="1">
                <a:latin typeface="Arial" panose="020B0604020202020204" pitchFamily="34" charset="0"/>
                <a:ea typeface="+mn-ea"/>
                <a:cs typeface="+mn-cs"/>
              </a:rPr>
            </a:fld>
            <a:endParaRPr lang="en-US" altLang="x-none" strike="noStrike" noProof="1" dirty="0" err="1"/>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94356" y="503978"/>
            <a:ext cx="3251264" cy="1763924"/>
          </a:xfrm>
        </p:spPr>
        <p:txBody>
          <a:bodyPr anchor="b"/>
          <a:lstStyle>
            <a:lvl1pPr>
              <a:defRPr sz="2645"/>
            </a:lvl1pPr>
          </a:lstStyle>
          <a:p>
            <a:pPr fontAlgn="base"/>
            <a:r>
              <a:rPr lang="en-US" sz="2645" strike="noStrike" noProof="1" smtClean="0"/>
              <a:t>Click to edit Master title style</a:t>
            </a:r>
            <a:endParaRPr lang="en-US" strike="noStrike" noProof="1"/>
          </a:p>
        </p:txBody>
      </p:sp>
      <p:sp>
        <p:nvSpPr>
          <p:cNvPr id="3" name="Picture Placeholder 2"/>
          <p:cNvSpPr>
            <a:spLocks noGrp="1"/>
          </p:cNvSpPr>
          <p:nvPr>
            <p:ph type="pic" idx="1"/>
          </p:nvPr>
        </p:nvSpPr>
        <p:spPr>
          <a:xfrm>
            <a:off x="4285579" y="1088453"/>
            <a:ext cx="5103316" cy="5372269"/>
          </a:xfrm>
        </p:spPr>
        <p:txBody>
          <a:bodyPr/>
          <a:lstStyle>
            <a:lvl1pPr marL="0" indent="0">
              <a:buNone/>
              <a:defRPr sz="2645"/>
            </a:lvl1pPr>
            <a:lvl2pPr marL="377825" indent="0">
              <a:buNone/>
              <a:defRPr sz="2315"/>
            </a:lvl2pPr>
            <a:lvl3pPr marL="756285" indent="0">
              <a:buNone/>
              <a:defRPr sz="1985"/>
            </a:lvl3pPr>
            <a:lvl4pPr marL="1134110" indent="0">
              <a:buNone/>
              <a:defRPr sz="1655"/>
            </a:lvl4pPr>
            <a:lvl5pPr marL="1511935" indent="0">
              <a:buNone/>
              <a:defRPr sz="1655"/>
            </a:lvl5pPr>
            <a:lvl6pPr marL="1890395" indent="0">
              <a:buNone/>
              <a:defRPr sz="1655"/>
            </a:lvl6pPr>
            <a:lvl7pPr marL="2268220" indent="0">
              <a:buNone/>
              <a:defRPr sz="1655"/>
            </a:lvl7pPr>
            <a:lvl8pPr marL="2646045" indent="0">
              <a:buNone/>
              <a:defRPr sz="1655"/>
            </a:lvl8pPr>
            <a:lvl9pPr marL="3024505" indent="0">
              <a:buNone/>
              <a:defRPr sz="1655"/>
            </a:lvl9pPr>
          </a:lstStyle>
          <a:p>
            <a:pPr fontAlgn="base"/>
            <a:endParaRPr lang="en-US" strike="noStrike" noProof="1"/>
          </a:p>
        </p:txBody>
      </p:sp>
      <p:sp>
        <p:nvSpPr>
          <p:cNvPr id="4" name="Text Placeholder 3"/>
          <p:cNvSpPr>
            <a:spLocks noGrp="1"/>
          </p:cNvSpPr>
          <p:nvPr>
            <p:ph type="body" sz="half" idx="2"/>
          </p:nvPr>
        </p:nvSpPr>
        <p:spPr>
          <a:xfrm>
            <a:off x="694356" y="2267903"/>
            <a:ext cx="3251264" cy="4201570"/>
          </a:xfrm>
        </p:spPr>
        <p:txBody>
          <a:bodyPr/>
          <a:lstStyle>
            <a:lvl1pPr marL="0" indent="0">
              <a:buNone/>
              <a:defRPr sz="1325"/>
            </a:lvl1pPr>
            <a:lvl2pPr marL="377825" indent="0">
              <a:buNone/>
              <a:defRPr sz="1160"/>
            </a:lvl2pPr>
            <a:lvl3pPr marL="756285" indent="0">
              <a:buNone/>
              <a:defRPr sz="990"/>
            </a:lvl3pPr>
            <a:lvl4pPr marL="1134110" indent="0">
              <a:buNone/>
              <a:defRPr sz="825"/>
            </a:lvl4pPr>
            <a:lvl5pPr marL="1511935" indent="0">
              <a:buNone/>
              <a:defRPr sz="825"/>
            </a:lvl5pPr>
            <a:lvl6pPr marL="1890395" indent="0">
              <a:buNone/>
              <a:defRPr sz="825"/>
            </a:lvl6pPr>
            <a:lvl7pPr marL="2268220" indent="0">
              <a:buNone/>
              <a:defRPr sz="825"/>
            </a:lvl7pPr>
            <a:lvl8pPr marL="2646045" indent="0">
              <a:buNone/>
              <a:defRPr sz="825"/>
            </a:lvl8pPr>
            <a:lvl9pPr marL="3024505" indent="0">
              <a:buNone/>
              <a:defRPr sz="825"/>
            </a:lvl9pPr>
          </a:lstStyle>
          <a:p>
            <a:pPr lvl="0" fontAlgn="base"/>
            <a:r>
              <a:rPr lang="en-US" sz="1325" strike="noStrike" noProof="1" smtClean="0"/>
              <a:t>Click to edit Master text styles</a:t>
            </a:r>
            <a:endParaRPr lang="en-US" strike="noStrike" noProof="1" smtClean="0"/>
          </a:p>
        </p:txBody>
      </p:sp>
      <p:sp>
        <p:nvSpPr>
          <p:cNvPr id="5" name="Date Placeholder 4"/>
          <p:cNvSpPr>
            <a:spLocks noGrp="1"/>
          </p:cNvSpPr>
          <p:nvPr>
            <p:ph type="dt" idx="10"/>
          </p:nvPr>
        </p:nvSpPr>
        <p:spPr/>
        <p:txBody>
          <a:bodyPr/>
          <a:p>
            <a:pPr lvl="0" defTabSz="0" eaLnBrk="1" fontAlgn="base">
              <a:buClrTx/>
              <a:buSzPct val="10000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ltLang="x-none" strike="noStrike" noProof="1" dirty="0" err="1"/>
          </a:p>
        </p:txBody>
      </p:sp>
      <p:sp>
        <p:nvSpPr>
          <p:cNvPr id="6" name="Footer Placeholder 5"/>
          <p:cNvSpPr>
            <a:spLocks noGrp="1"/>
          </p:cNvSpPr>
          <p:nvPr>
            <p:ph type="ftr" idx="11"/>
          </p:nvPr>
        </p:nvSpPr>
        <p:spPr/>
        <p:txBody>
          <a:bodyPr/>
          <a:p>
            <a:pPr lvl="0" defTabSz="0" eaLnBrk="1" fontAlgn="base">
              <a:buClrTx/>
              <a:buSzPct val="10000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ltLang="x-none" strike="noStrike" noProof="1" dirty="0" err="1"/>
          </a:p>
        </p:txBody>
      </p:sp>
      <p:sp>
        <p:nvSpPr>
          <p:cNvPr id="7" name="Slide Number Placeholder 6"/>
          <p:cNvSpPr>
            <a:spLocks noGrp="1"/>
          </p:cNvSpPr>
          <p:nvPr>
            <p:ph type="sldNum" idx="12"/>
          </p:nvPr>
        </p:nvSpPr>
        <p:spPr/>
        <p:txBody>
          <a:bodyPr/>
          <a:p>
            <a:pPr lvl="0" defTabSz="0" eaLnBrk="1" fontAlgn="base">
              <a:buClrTx/>
              <a:buSzPct val="10000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fld id="{9A0DB2DC-4C9A-4742-B13C-FB6460FD3503}" type="slidenum">
              <a:rPr lang="en-US" altLang="x-none" strike="noStrike" noProof="1" dirty="0" err="1">
                <a:latin typeface="Arial" panose="020B0604020202020204" pitchFamily="34" charset="0"/>
                <a:ea typeface="+mn-ea"/>
                <a:cs typeface="+mn-cs"/>
              </a:rPr>
            </a:fld>
            <a:endParaRPr lang="en-US" altLang="x-none" strike="noStrike" noProof="1" dirty="0" err="1"/>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1.pn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0">
          <a:blip r:embed="rId12"/>
          <a:stretch>
            <a:fillRect/>
          </a:stretch>
        </a:blipFill>
        <a:effectLst/>
      </p:bgPr>
    </p:bg>
    <p:spTree>
      <p:nvGrpSpPr>
        <p:cNvPr id="1" name=""/>
        <p:cNvGrpSpPr/>
        <p:nvPr/>
      </p:nvGrpSpPr>
      <p:grpSpPr/>
      <p:sp>
        <p:nvSpPr>
          <p:cNvPr id="1026" name="Title 1024"/>
          <p:cNvSpPr>
            <a:spLocks noGrp="1"/>
          </p:cNvSpPr>
          <p:nvPr>
            <p:ph type="title"/>
          </p:nvPr>
        </p:nvSpPr>
        <p:spPr>
          <a:xfrm>
            <a:off x="539750" y="539750"/>
            <a:ext cx="8801100" cy="1004888"/>
          </a:xfrm>
          <a:prstGeom prst="rect">
            <a:avLst/>
          </a:prstGeom>
          <a:noFill/>
          <a:ln w="9525">
            <a:noFill/>
          </a:ln>
        </p:spPr>
        <p:txBody>
          <a:bodyPr wrap="square" lIns="0" tIns="0" rIns="0" bIns="0" anchor="ctr"/>
          <a:p>
            <a:pPr lvl="0" indent="0"/>
            <a:r>
              <a:rPr lang="en-US" dirty="0"/>
              <a:t>Click to edit the title text format</a:t>
            </a:r>
            <a:endParaRPr lang="en-US" dirty="0"/>
          </a:p>
        </p:txBody>
      </p:sp>
      <p:sp>
        <p:nvSpPr>
          <p:cNvPr id="1027" name="Text Placeholder 1025"/>
          <p:cNvSpPr>
            <a:spLocks noGrp="1"/>
          </p:cNvSpPr>
          <p:nvPr>
            <p:ph type="body"/>
          </p:nvPr>
        </p:nvSpPr>
        <p:spPr>
          <a:xfrm>
            <a:off x="539750" y="1768475"/>
            <a:ext cx="8801100" cy="5051425"/>
          </a:xfrm>
          <a:prstGeom prst="rect">
            <a:avLst/>
          </a:prstGeom>
          <a:noFill/>
          <a:ln w="9525">
            <a:noFill/>
          </a:ln>
        </p:spPr>
        <p:txBody>
          <a:bodyPr wrap="square" lIns="0" tIns="28080" rIns="0" bIns="0" anchor="t"/>
          <a:p>
            <a:pPr lvl="0" indent="-342900"/>
            <a:r>
              <a:rPr lang="en-US" dirty="0"/>
              <a:t>Click to edit the outline text format</a:t>
            </a:r>
            <a:endParaRPr lang="en-US" dirty="0"/>
          </a:p>
          <a:p>
            <a:pPr lvl="1" indent="-285750"/>
            <a:r>
              <a:rPr lang="en-US" dirty="0"/>
              <a:t>Second Outline Level</a:t>
            </a:r>
            <a:endParaRPr lang="en-US" dirty="0"/>
          </a:p>
          <a:p>
            <a:pPr lvl="2" indent="-228600"/>
            <a:r>
              <a:rPr lang="en-US" dirty="0"/>
              <a:t>Third Outline Level</a:t>
            </a:r>
            <a:endParaRPr lang="en-US" dirty="0"/>
          </a:p>
          <a:p>
            <a:pPr lvl="3" indent="-228600"/>
            <a:r>
              <a:rPr lang="en-US" dirty="0"/>
              <a:t>Fourth Outline Level</a:t>
            </a:r>
            <a:endParaRPr lang="en-US" dirty="0"/>
          </a:p>
          <a:p>
            <a:pPr lvl="4" indent="-228600"/>
            <a:r>
              <a:rPr lang="en-US" dirty="0"/>
              <a:t>Fifth Outline Level</a:t>
            </a:r>
            <a:endParaRPr lang="en-US" dirty="0"/>
          </a:p>
          <a:p>
            <a:pPr lvl="4" indent="-228600"/>
            <a:r>
              <a:rPr lang="en-US" dirty="0"/>
              <a:t>Sixth Outline Level</a:t>
            </a:r>
            <a:endParaRPr lang="en-US" dirty="0"/>
          </a:p>
          <a:p>
            <a:pPr lvl="4" indent="-228600"/>
            <a:r>
              <a:rPr lang="en-US" dirty="0"/>
              <a:t>Seventh Outline Level</a:t>
            </a:r>
            <a:endParaRPr lang="en-US" dirty="0"/>
          </a:p>
          <a:p>
            <a:pPr lvl="4" indent="-228600"/>
            <a:r>
              <a:rPr lang="en-US" dirty="0"/>
              <a:t>Eighth Outline Level</a:t>
            </a:r>
            <a:endParaRPr lang="en-US" dirty="0"/>
          </a:p>
          <a:p>
            <a:pPr lvl="4" indent="-228600"/>
            <a:r>
              <a:rPr lang="en-US" dirty="0"/>
              <a:t>Ninth Outline Level</a:t>
            </a:r>
            <a:endParaRPr lang="en-US" dirty="0"/>
          </a:p>
        </p:txBody>
      </p:sp>
      <p:sp>
        <p:nvSpPr>
          <p:cNvPr id="2" name="Date Placeholder 1026"/>
          <p:cNvSpPr>
            <a:spLocks noGrp="1"/>
          </p:cNvSpPr>
          <p:nvPr>
            <p:ph type="dt"/>
          </p:nvPr>
        </p:nvSpPr>
        <p:spPr>
          <a:xfrm>
            <a:off x="539750" y="6996113"/>
            <a:ext cx="2319338" cy="500063"/>
          </a:xfrm>
          <a:prstGeom prst="rect">
            <a:avLst/>
          </a:prstGeom>
          <a:noFill/>
          <a:ln w="9525">
            <a:noFill/>
          </a:ln>
        </p:spPr>
        <p:txBody>
          <a:bodyPr wrap="square" lIns="0" tIns="0" rIns="0" bIns="0" anchor="t"/>
          <a:lstStyle>
            <a:lvl1pPr>
              <a:defRPr/>
            </a:lvl1pPr>
          </a:lstStyle>
          <a:p>
            <a:pPr lvl="0" defTabSz="0" eaLnBrk="1" fontAlgn="base">
              <a:buClrTx/>
              <a:buSzPct val="10000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ltLang="x-none" strike="noStrike" noProof="1" dirty="0" err="1"/>
          </a:p>
        </p:txBody>
      </p:sp>
      <p:sp>
        <p:nvSpPr>
          <p:cNvPr id="1028" name="Footer Placeholder 1027"/>
          <p:cNvSpPr>
            <a:spLocks noGrp="1"/>
          </p:cNvSpPr>
          <p:nvPr>
            <p:ph type="ftr"/>
          </p:nvPr>
        </p:nvSpPr>
        <p:spPr>
          <a:xfrm>
            <a:off x="3471863" y="6996113"/>
            <a:ext cx="3162300" cy="500063"/>
          </a:xfrm>
          <a:prstGeom prst="rect">
            <a:avLst/>
          </a:prstGeom>
          <a:noFill/>
          <a:ln w="9525">
            <a:noFill/>
          </a:ln>
        </p:spPr>
        <p:txBody>
          <a:bodyPr wrap="square" lIns="0" tIns="0" rIns="0" bIns="0" anchor="t"/>
          <a:lstStyle>
            <a:lvl1pPr>
              <a:defRPr/>
            </a:lvl1pPr>
          </a:lstStyle>
          <a:p>
            <a:pPr lvl="0" defTabSz="0" eaLnBrk="1" fontAlgn="base">
              <a:buClrTx/>
              <a:buSzPct val="10000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ltLang="x-none" strike="noStrike" noProof="1" dirty="0" err="1"/>
          </a:p>
        </p:txBody>
      </p:sp>
      <p:sp>
        <p:nvSpPr>
          <p:cNvPr id="1029" name="Slide Number Placeholder 1028"/>
          <p:cNvSpPr>
            <a:spLocks noGrp="1"/>
          </p:cNvSpPr>
          <p:nvPr>
            <p:ph type="sldNum"/>
          </p:nvPr>
        </p:nvSpPr>
        <p:spPr>
          <a:xfrm>
            <a:off x="7237413" y="6996113"/>
            <a:ext cx="2319338" cy="500063"/>
          </a:xfrm>
          <a:prstGeom prst="rect">
            <a:avLst/>
          </a:prstGeom>
          <a:noFill/>
          <a:ln w="9525">
            <a:noFill/>
          </a:ln>
        </p:spPr>
        <p:txBody>
          <a:bodyPr wrap="square" lIns="0" tIns="0" rIns="0" bIns="0" anchor="t"/>
          <a:lstStyle>
            <a:lvl1pPr>
              <a:defRPr/>
            </a:lvl1pPr>
          </a:lstStyle>
          <a:p>
            <a:pPr lvl="0" defTabSz="0" eaLnBrk="1" fontAlgn="base">
              <a:buClrTx/>
              <a:buSzPct val="10000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fld id="{9A0DB2DC-4C9A-4742-B13C-FB6460FD3503}" type="slidenum">
              <a:rPr lang="en-US" altLang="x-none" strike="noStrike" noProof="1" dirty="0" err="1">
                <a:latin typeface="Arial" panose="020B0604020202020204" pitchFamily="34" charset="0"/>
                <a:ea typeface="+mn-ea"/>
                <a:cs typeface="+mn-cs"/>
              </a:rPr>
            </a:fld>
            <a:endParaRPr lang="en-US" altLang="x-none" strike="noStrike" noProof="1" dirty="0" err="1"/>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marL="0" lvl="0" indent="0" algn="ctr" defTabSz="457200" rtl="0" eaLnBrk="1" fontAlgn="base" latinLnBrk="0" hangingPunct="0">
        <a:lnSpc>
          <a:spcPct val="93000"/>
        </a:lnSpc>
        <a:spcBef>
          <a:spcPct val="0"/>
        </a:spcBef>
        <a:spcAft>
          <a:spcPct val="0"/>
        </a:spcAft>
        <a:buClr>
          <a:srgbClr val="000000"/>
        </a:buClr>
        <a:buSzPct val="100000"/>
        <a:buFont typeface="Times New Roman" panose="02020603050405020304" pitchFamily="16" charset="0"/>
        <a:buNone/>
        <a:defRPr sz="4400" b="0" i="0" u="none" kern="1200" baseline="0">
          <a:solidFill>
            <a:srgbClr val="FFFFFF"/>
          </a:solidFill>
          <a:latin typeface="+mj-lt"/>
          <a:ea typeface="+mj-ea"/>
          <a:cs typeface="+mj-cs"/>
        </a:defRPr>
      </a:lvl1pPr>
      <a:lvl2pPr marL="742950" lvl="1" indent="-285750" algn="ctr" defTabSz="457200" rtl="0" eaLnBrk="1" fontAlgn="base" latinLnBrk="0" hangingPunct="0">
        <a:lnSpc>
          <a:spcPct val="93000"/>
        </a:lnSpc>
        <a:spcBef>
          <a:spcPct val="0"/>
        </a:spcBef>
        <a:spcAft>
          <a:spcPct val="0"/>
        </a:spcAft>
        <a:buClr>
          <a:srgbClr val="000000"/>
        </a:buClr>
        <a:buSzPct val="100000"/>
        <a:buFont typeface="Times New Roman" panose="02020603050405020304" pitchFamily="16" charset="0"/>
        <a:buNone/>
        <a:defRPr sz="4400" b="0" i="0" u="none" kern="1200" baseline="0">
          <a:solidFill>
            <a:srgbClr val="FFFFFF"/>
          </a:solidFill>
          <a:latin typeface="Arial" panose="020B0604020202020204" pitchFamily="34" charset="0"/>
          <a:ea typeface="Arial Unicode MS" charset="0"/>
          <a:cs typeface="+mj-cs"/>
        </a:defRPr>
      </a:lvl2pPr>
      <a:lvl3pPr marL="1143000" lvl="2" indent="-228600" algn="ctr" defTabSz="457200" rtl="0" eaLnBrk="1" fontAlgn="base" latinLnBrk="0" hangingPunct="0">
        <a:lnSpc>
          <a:spcPct val="93000"/>
        </a:lnSpc>
        <a:spcBef>
          <a:spcPct val="0"/>
        </a:spcBef>
        <a:spcAft>
          <a:spcPct val="0"/>
        </a:spcAft>
        <a:buClr>
          <a:srgbClr val="000000"/>
        </a:buClr>
        <a:buSzPct val="100000"/>
        <a:buFont typeface="Times New Roman" panose="02020603050405020304" pitchFamily="16" charset="0"/>
        <a:buNone/>
        <a:defRPr sz="4400" b="0" i="0" u="none" kern="1200" baseline="0">
          <a:solidFill>
            <a:srgbClr val="FFFFFF"/>
          </a:solidFill>
          <a:latin typeface="Arial" panose="020B0604020202020204" pitchFamily="34" charset="0"/>
          <a:ea typeface="Arial Unicode MS" charset="0"/>
          <a:cs typeface="+mj-cs"/>
        </a:defRPr>
      </a:lvl3pPr>
      <a:lvl4pPr marL="1600200" lvl="3" indent="-228600" algn="ctr" defTabSz="457200" rtl="0" eaLnBrk="1" fontAlgn="base" latinLnBrk="0" hangingPunct="0">
        <a:lnSpc>
          <a:spcPct val="93000"/>
        </a:lnSpc>
        <a:spcBef>
          <a:spcPct val="0"/>
        </a:spcBef>
        <a:spcAft>
          <a:spcPct val="0"/>
        </a:spcAft>
        <a:buClr>
          <a:srgbClr val="000000"/>
        </a:buClr>
        <a:buSzPct val="100000"/>
        <a:buFont typeface="Times New Roman" panose="02020603050405020304" pitchFamily="16" charset="0"/>
        <a:buNone/>
        <a:defRPr sz="4400" b="0" i="0" u="none" kern="1200" baseline="0">
          <a:solidFill>
            <a:srgbClr val="FFFFFF"/>
          </a:solidFill>
          <a:latin typeface="Arial" panose="020B0604020202020204" pitchFamily="34" charset="0"/>
          <a:ea typeface="Arial Unicode MS" charset="0"/>
          <a:cs typeface="+mj-cs"/>
        </a:defRPr>
      </a:lvl4pPr>
      <a:lvl5pPr marL="2057400" lvl="4" indent="-228600" algn="ctr" defTabSz="457200" rtl="0" eaLnBrk="1" fontAlgn="base" latinLnBrk="0" hangingPunct="0">
        <a:lnSpc>
          <a:spcPct val="93000"/>
        </a:lnSpc>
        <a:spcBef>
          <a:spcPct val="0"/>
        </a:spcBef>
        <a:spcAft>
          <a:spcPct val="0"/>
        </a:spcAft>
        <a:buClr>
          <a:srgbClr val="000000"/>
        </a:buClr>
        <a:buSzPct val="100000"/>
        <a:buFont typeface="Times New Roman" panose="02020603050405020304" pitchFamily="16" charset="0"/>
        <a:buNone/>
        <a:defRPr sz="4400" b="0" i="0" u="none" kern="1200" baseline="0">
          <a:solidFill>
            <a:srgbClr val="FFFFFF"/>
          </a:solidFill>
          <a:latin typeface="Arial" panose="020B0604020202020204" pitchFamily="34" charset="0"/>
          <a:ea typeface="Arial Unicode MS" charset="0"/>
          <a:cs typeface="+mj-cs"/>
        </a:defRPr>
      </a:lvl5pPr>
    </p:titleStyle>
    <p:bodyStyle>
      <a:lvl1pPr marL="342900" lvl="0" indent="-342900" algn="l" defTabSz="457200" rtl="0" eaLnBrk="1" fontAlgn="base" latinLnBrk="0" hangingPunct="0">
        <a:lnSpc>
          <a:spcPct val="93000"/>
        </a:lnSpc>
        <a:spcBef>
          <a:spcPct val="0"/>
        </a:spcBef>
        <a:spcAft>
          <a:spcPts val="1415"/>
        </a:spcAft>
        <a:buClr>
          <a:srgbClr val="000000"/>
        </a:buClr>
        <a:buSzPct val="100000"/>
        <a:buFont typeface="Times New Roman" panose="02020603050405020304" pitchFamily="16" charset="0"/>
        <a:buNone/>
        <a:defRPr sz="3200" b="0" i="0" u="none" kern="1200" baseline="0">
          <a:solidFill>
            <a:srgbClr val="FFFFFF"/>
          </a:solidFill>
          <a:latin typeface="+mn-lt"/>
          <a:ea typeface="+mn-ea"/>
          <a:cs typeface="+mn-cs"/>
        </a:defRPr>
      </a:lvl1pPr>
      <a:lvl2pPr marL="742950" lvl="1" indent="-285750" algn="l" defTabSz="457200" rtl="0" eaLnBrk="1" fontAlgn="base" latinLnBrk="0" hangingPunct="0">
        <a:lnSpc>
          <a:spcPct val="93000"/>
        </a:lnSpc>
        <a:spcBef>
          <a:spcPct val="0"/>
        </a:spcBef>
        <a:spcAft>
          <a:spcPts val="1140"/>
        </a:spcAft>
        <a:buClr>
          <a:srgbClr val="000000"/>
        </a:buClr>
        <a:buSzPct val="100000"/>
        <a:buFont typeface="Times New Roman" panose="02020603050405020304" pitchFamily="16" charset="0"/>
        <a:buNone/>
        <a:defRPr sz="2800" b="0" i="0" u="none" kern="1200" baseline="0">
          <a:solidFill>
            <a:srgbClr val="FFFFFF"/>
          </a:solidFill>
          <a:latin typeface="Arial" panose="020B0604020202020204" pitchFamily="34" charset="0"/>
          <a:ea typeface="Arial Unicode MS" charset="0"/>
          <a:cs typeface="+mn-cs"/>
        </a:defRPr>
      </a:lvl2pPr>
      <a:lvl3pPr marL="1143000" lvl="2" indent="-228600" algn="l" defTabSz="457200" rtl="0" eaLnBrk="1" fontAlgn="base" latinLnBrk="0" hangingPunct="0">
        <a:lnSpc>
          <a:spcPct val="93000"/>
        </a:lnSpc>
        <a:spcBef>
          <a:spcPct val="0"/>
        </a:spcBef>
        <a:spcAft>
          <a:spcPts val="850"/>
        </a:spcAft>
        <a:buClr>
          <a:srgbClr val="000000"/>
        </a:buClr>
        <a:buSzPct val="100000"/>
        <a:buFont typeface="Times New Roman" panose="02020603050405020304" pitchFamily="16" charset="0"/>
        <a:buNone/>
        <a:defRPr sz="2400" b="0" i="0" u="none" kern="1200" baseline="0">
          <a:solidFill>
            <a:srgbClr val="FFFFFF"/>
          </a:solidFill>
          <a:latin typeface="Arial" panose="020B0604020202020204" pitchFamily="34" charset="0"/>
          <a:ea typeface="Arial Unicode MS" charset="0"/>
          <a:cs typeface="+mn-cs"/>
        </a:defRPr>
      </a:lvl3pPr>
      <a:lvl4pPr marL="1600200" lvl="3" indent="-228600" algn="l" defTabSz="457200" rtl="0" eaLnBrk="1" fontAlgn="base" latinLnBrk="0" hangingPunct="0">
        <a:lnSpc>
          <a:spcPct val="93000"/>
        </a:lnSpc>
        <a:spcBef>
          <a:spcPct val="0"/>
        </a:spcBef>
        <a:spcAft>
          <a:spcPts val="575"/>
        </a:spcAft>
        <a:buClr>
          <a:srgbClr val="000000"/>
        </a:buClr>
        <a:buSzPct val="100000"/>
        <a:buFont typeface="Times New Roman" panose="02020603050405020304" pitchFamily="16" charset="0"/>
        <a:buNone/>
        <a:defRPr sz="2000" b="0" i="0" u="none" kern="1200" baseline="0">
          <a:solidFill>
            <a:srgbClr val="FFFFFF"/>
          </a:solidFill>
          <a:latin typeface="Arial" panose="020B0604020202020204" pitchFamily="34" charset="0"/>
          <a:ea typeface="Arial Unicode MS" charset="0"/>
          <a:cs typeface="+mn-cs"/>
        </a:defRPr>
      </a:lvl4pPr>
      <a:lvl5pPr marL="2057400" lvl="4" indent="-228600" algn="l" defTabSz="457200" rtl="0" eaLnBrk="1" fontAlgn="base" latinLnBrk="0" hangingPunct="0">
        <a:lnSpc>
          <a:spcPct val="93000"/>
        </a:lnSpc>
        <a:spcBef>
          <a:spcPct val="0"/>
        </a:spcBef>
        <a:spcAft>
          <a:spcPts val="290"/>
        </a:spcAft>
        <a:buClr>
          <a:srgbClr val="000000"/>
        </a:buClr>
        <a:buSzPct val="100000"/>
        <a:buFont typeface="Times New Roman" panose="02020603050405020304" pitchFamily="16" charset="0"/>
        <a:buNone/>
        <a:defRPr sz="2000" b="0" i="0" u="none" kern="1200" baseline="0">
          <a:solidFill>
            <a:srgbClr val="FFFFFF"/>
          </a:solidFill>
          <a:latin typeface="Arial" panose="020B0604020202020204" pitchFamily="34" charset="0"/>
          <a:ea typeface="Arial Unicode MS" charset="0"/>
          <a:cs typeface="+mn-cs"/>
        </a:defRPr>
      </a:lvl5pPr>
      <a:lvl6pPr marL="2514600" lvl="5" indent="-228600" algn="l" defTabSz="457200" rtl="0" eaLnBrk="1" fontAlgn="base" latinLnBrk="0" hangingPunct="0">
        <a:lnSpc>
          <a:spcPct val="93000"/>
        </a:lnSpc>
        <a:spcBef>
          <a:spcPct val="0"/>
        </a:spcBef>
        <a:spcAft>
          <a:spcPts val="290"/>
        </a:spcAft>
        <a:buClr>
          <a:srgbClr val="000000"/>
        </a:buClr>
        <a:buSzPct val="100000"/>
        <a:buFont typeface="Times New Roman" panose="02020603050405020304" pitchFamily="16" charset="0"/>
        <a:buNone/>
        <a:defRPr sz="2000" b="0" i="0" u="none" kern="1200" baseline="0">
          <a:solidFill>
            <a:srgbClr val="FFFFFF"/>
          </a:solidFill>
          <a:latin typeface="Arial" panose="020B0604020202020204" pitchFamily="34" charset="0"/>
          <a:ea typeface="Arial Unicode MS" charset="0"/>
          <a:cs typeface="+mn-cs"/>
        </a:defRPr>
      </a:lvl6pPr>
      <a:lvl7pPr marL="2971800" lvl="6" indent="-228600" algn="l" defTabSz="457200" rtl="0" eaLnBrk="1" fontAlgn="base" latinLnBrk="0" hangingPunct="0">
        <a:lnSpc>
          <a:spcPct val="93000"/>
        </a:lnSpc>
        <a:spcBef>
          <a:spcPct val="0"/>
        </a:spcBef>
        <a:spcAft>
          <a:spcPts val="290"/>
        </a:spcAft>
        <a:buClr>
          <a:srgbClr val="000000"/>
        </a:buClr>
        <a:buSzPct val="100000"/>
        <a:buFont typeface="Times New Roman" panose="02020603050405020304" pitchFamily="16" charset="0"/>
        <a:buNone/>
        <a:defRPr sz="2000" b="0" i="0" u="none" kern="1200" baseline="0">
          <a:solidFill>
            <a:srgbClr val="FFFFFF"/>
          </a:solidFill>
          <a:latin typeface="Arial" panose="020B0604020202020204" pitchFamily="34" charset="0"/>
          <a:ea typeface="Arial Unicode MS" charset="0"/>
          <a:cs typeface="+mn-cs"/>
        </a:defRPr>
      </a:lvl7pPr>
      <a:lvl8pPr marL="3429000" lvl="7" indent="-228600" algn="l" defTabSz="457200" rtl="0" eaLnBrk="1" fontAlgn="base" latinLnBrk="0" hangingPunct="0">
        <a:lnSpc>
          <a:spcPct val="93000"/>
        </a:lnSpc>
        <a:spcBef>
          <a:spcPct val="0"/>
        </a:spcBef>
        <a:spcAft>
          <a:spcPts val="290"/>
        </a:spcAft>
        <a:buClr>
          <a:srgbClr val="000000"/>
        </a:buClr>
        <a:buSzPct val="100000"/>
        <a:buFont typeface="Times New Roman" panose="02020603050405020304" pitchFamily="16" charset="0"/>
        <a:buNone/>
        <a:defRPr sz="2000" b="0" i="0" u="none" kern="1200" baseline="0">
          <a:solidFill>
            <a:srgbClr val="FFFFFF"/>
          </a:solidFill>
          <a:latin typeface="Arial" panose="020B0604020202020204" pitchFamily="34" charset="0"/>
          <a:ea typeface="Arial Unicode MS" charset="0"/>
          <a:cs typeface="+mn-cs"/>
        </a:defRPr>
      </a:lvl8pPr>
      <a:lvl9pPr marL="3886200" lvl="8" indent="-228600" algn="l" defTabSz="457200" rtl="0" eaLnBrk="1" fontAlgn="base" latinLnBrk="0" hangingPunct="0">
        <a:lnSpc>
          <a:spcPct val="93000"/>
        </a:lnSpc>
        <a:spcBef>
          <a:spcPct val="0"/>
        </a:spcBef>
        <a:spcAft>
          <a:spcPts val="290"/>
        </a:spcAft>
        <a:buClr>
          <a:srgbClr val="000000"/>
        </a:buClr>
        <a:buSzPct val="100000"/>
        <a:buFont typeface="Times New Roman" panose="02020603050405020304" pitchFamily="16" charset="0"/>
        <a:buNone/>
        <a:defRPr sz="2000" b="0" i="0" u="none" kern="1200" baseline="0">
          <a:solidFill>
            <a:srgbClr val="FFFFFF"/>
          </a:solidFill>
          <a:latin typeface="Arial" panose="020B0604020202020204" pitchFamily="34" charset="0"/>
          <a:ea typeface="Arial Unicode MS" charset="0"/>
          <a:cs typeface="+mn-cs"/>
        </a:defRPr>
      </a:lvl9pPr>
    </p:bodyStyle>
    <p:otherStyle>
      <a:lvl1pPr marL="0" lvl="0" indent="0" algn="l" defTabSz="457200" rtl="0" eaLnBrk="1" fontAlgn="base" latinLnBrk="0" hangingPunct="0">
        <a:lnSpc>
          <a:spcPct val="93000"/>
        </a:lnSpc>
        <a:spcBef>
          <a:spcPct val="0"/>
        </a:spcBef>
        <a:spcAft>
          <a:spcPct val="0"/>
        </a:spcAft>
        <a:buClr>
          <a:srgbClr val="000000"/>
        </a:buClr>
        <a:buSzPct val="100000"/>
        <a:buFont typeface="Times New Roman" panose="02020603050405020304" pitchFamily="16" charset="0"/>
        <a:buNone/>
        <a:defRPr sz="1800" b="0" i="0" u="none" kern="1200" baseline="0">
          <a:solidFill>
            <a:srgbClr val="000000"/>
          </a:solidFill>
          <a:latin typeface="+mn-lt"/>
          <a:ea typeface="+mn-ea"/>
          <a:cs typeface="+mn-cs"/>
        </a:defRPr>
      </a:lvl1pPr>
      <a:lvl2pPr marL="742950" lvl="1" indent="-285750" algn="l" defTabSz="457200" rtl="0" eaLnBrk="1" fontAlgn="base" latinLnBrk="0" hangingPunct="0">
        <a:lnSpc>
          <a:spcPct val="93000"/>
        </a:lnSpc>
        <a:spcBef>
          <a:spcPct val="0"/>
        </a:spcBef>
        <a:spcAft>
          <a:spcPct val="0"/>
        </a:spcAft>
        <a:buClr>
          <a:srgbClr val="000000"/>
        </a:buClr>
        <a:buSzPct val="100000"/>
        <a:buFont typeface="Times New Roman" panose="02020603050405020304" pitchFamily="16" charset="0"/>
        <a:buNone/>
        <a:defRPr sz="1800" b="0" i="0" u="none" kern="1200" baseline="0">
          <a:solidFill>
            <a:srgbClr val="000000"/>
          </a:solidFill>
          <a:latin typeface="Arial" panose="020B0604020202020204" pitchFamily="34" charset="0"/>
          <a:ea typeface="Arial Unicode MS" charset="0"/>
          <a:cs typeface="+mn-cs"/>
        </a:defRPr>
      </a:lvl2pPr>
      <a:lvl3pPr marL="1143000" lvl="2" indent="-228600" algn="l" defTabSz="457200" rtl="0" eaLnBrk="1" fontAlgn="base" latinLnBrk="0" hangingPunct="0">
        <a:lnSpc>
          <a:spcPct val="93000"/>
        </a:lnSpc>
        <a:spcBef>
          <a:spcPct val="0"/>
        </a:spcBef>
        <a:spcAft>
          <a:spcPct val="0"/>
        </a:spcAft>
        <a:buClr>
          <a:srgbClr val="000000"/>
        </a:buClr>
        <a:buSzPct val="100000"/>
        <a:buFont typeface="Times New Roman" panose="02020603050405020304" pitchFamily="16" charset="0"/>
        <a:buNone/>
        <a:defRPr sz="1800" b="0" i="0" u="none" kern="1200" baseline="0">
          <a:solidFill>
            <a:srgbClr val="000000"/>
          </a:solidFill>
          <a:latin typeface="Arial" panose="020B0604020202020204" pitchFamily="34" charset="0"/>
          <a:ea typeface="Arial Unicode MS" charset="0"/>
          <a:cs typeface="+mn-cs"/>
        </a:defRPr>
      </a:lvl3pPr>
      <a:lvl4pPr marL="1600200" lvl="3" indent="-228600" algn="l" defTabSz="457200" rtl="0" eaLnBrk="1" fontAlgn="base" latinLnBrk="0" hangingPunct="0">
        <a:lnSpc>
          <a:spcPct val="93000"/>
        </a:lnSpc>
        <a:spcBef>
          <a:spcPct val="0"/>
        </a:spcBef>
        <a:spcAft>
          <a:spcPct val="0"/>
        </a:spcAft>
        <a:buClr>
          <a:srgbClr val="000000"/>
        </a:buClr>
        <a:buSzPct val="100000"/>
        <a:buFont typeface="Times New Roman" panose="02020603050405020304" pitchFamily="16" charset="0"/>
        <a:buNone/>
        <a:defRPr sz="1800" b="0" i="0" u="none" kern="1200" baseline="0">
          <a:solidFill>
            <a:srgbClr val="000000"/>
          </a:solidFill>
          <a:latin typeface="Arial" panose="020B0604020202020204" pitchFamily="34" charset="0"/>
          <a:ea typeface="Arial Unicode MS" charset="0"/>
          <a:cs typeface="+mn-cs"/>
        </a:defRPr>
      </a:lvl4pPr>
      <a:lvl5pPr marL="2057400" lvl="4" indent="-228600" algn="l" defTabSz="457200" rtl="0" eaLnBrk="1" fontAlgn="base" latinLnBrk="0" hangingPunct="0">
        <a:lnSpc>
          <a:spcPct val="93000"/>
        </a:lnSpc>
        <a:spcBef>
          <a:spcPct val="0"/>
        </a:spcBef>
        <a:spcAft>
          <a:spcPct val="0"/>
        </a:spcAft>
        <a:buClr>
          <a:srgbClr val="000000"/>
        </a:buClr>
        <a:buSzPct val="100000"/>
        <a:buFont typeface="Times New Roman" panose="02020603050405020304" pitchFamily="16" charset="0"/>
        <a:buNone/>
        <a:defRPr sz="1800" b="0" i="0" u="none" kern="1200" baseline="0">
          <a:solidFill>
            <a:srgbClr val="000000"/>
          </a:solidFill>
          <a:latin typeface="Arial" panose="020B0604020202020204" pitchFamily="34" charset="0"/>
          <a:ea typeface="Arial Unicode MS" charset="0"/>
          <a:cs typeface="+mn-cs"/>
        </a:defRPr>
      </a:lvl5pPr>
      <a:lvl6pPr marL="2286000" lvl="5" indent="-228600" algn="l" defTabSz="457200" rtl="0" eaLnBrk="1" fontAlgn="base" latinLnBrk="0" hangingPunct="0">
        <a:lnSpc>
          <a:spcPct val="93000"/>
        </a:lnSpc>
        <a:spcBef>
          <a:spcPct val="0"/>
        </a:spcBef>
        <a:spcAft>
          <a:spcPct val="0"/>
        </a:spcAft>
        <a:buClr>
          <a:srgbClr val="000000"/>
        </a:buClr>
        <a:buSzPct val="100000"/>
        <a:buFont typeface="Times New Roman" panose="02020603050405020304" pitchFamily="16" charset="0"/>
        <a:buNone/>
        <a:defRPr sz="1800" b="0" i="0" u="none" kern="1200" baseline="0">
          <a:solidFill>
            <a:srgbClr val="000000"/>
          </a:solidFill>
          <a:latin typeface="Arial" panose="020B0604020202020204" pitchFamily="34" charset="0"/>
          <a:ea typeface="Arial Unicode MS" charset="0"/>
          <a:cs typeface="+mn-cs"/>
        </a:defRPr>
      </a:lvl6pPr>
      <a:lvl7pPr marL="2743200" lvl="6" indent="-228600" algn="l" defTabSz="457200" rtl="0" eaLnBrk="1" fontAlgn="base" latinLnBrk="0" hangingPunct="0">
        <a:lnSpc>
          <a:spcPct val="93000"/>
        </a:lnSpc>
        <a:spcBef>
          <a:spcPct val="0"/>
        </a:spcBef>
        <a:spcAft>
          <a:spcPct val="0"/>
        </a:spcAft>
        <a:buClr>
          <a:srgbClr val="000000"/>
        </a:buClr>
        <a:buSzPct val="100000"/>
        <a:buFont typeface="Times New Roman" panose="02020603050405020304" pitchFamily="16" charset="0"/>
        <a:buNone/>
        <a:defRPr sz="1800" b="0" i="0" u="none" kern="1200" baseline="0">
          <a:solidFill>
            <a:srgbClr val="000000"/>
          </a:solidFill>
          <a:latin typeface="Arial" panose="020B0604020202020204" pitchFamily="34" charset="0"/>
          <a:ea typeface="Arial Unicode MS" charset="0"/>
          <a:cs typeface="+mn-cs"/>
        </a:defRPr>
      </a:lvl7pPr>
      <a:lvl8pPr marL="3200400" lvl="7" indent="-228600" algn="l" defTabSz="457200" rtl="0" eaLnBrk="1" fontAlgn="base" latinLnBrk="0" hangingPunct="0">
        <a:lnSpc>
          <a:spcPct val="93000"/>
        </a:lnSpc>
        <a:spcBef>
          <a:spcPct val="0"/>
        </a:spcBef>
        <a:spcAft>
          <a:spcPct val="0"/>
        </a:spcAft>
        <a:buClr>
          <a:srgbClr val="000000"/>
        </a:buClr>
        <a:buSzPct val="100000"/>
        <a:buFont typeface="Times New Roman" panose="02020603050405020304" pitchFamily="16" charset="0"/>
        <a:buNone/>
        <a:defRPr sz="1800" b="0" i="0" u="none" kern="1200" baseline="0">
          <a:solidFill>
            <a:srgbClr val="000000"/>
          </a:solidFill>
          <a:latin typeface="Arial" panose="020B0604020202020204" pitchFamily="34" charset="0"/>
          <a:ea typeface="Arial Unicode MS" charset="0"/>
          <a:cs typeface="+mn-cs"/>
        </a:defRPr>
      </a:lvl8pPr>
      <a:lvl9pPr marL="3657600" lvl="8" indent="-228600" algn="l" defTabSz="457200" rtl="0" eaLnBrk="1" fontAlgn="base" latinLnBrk="0" hangingPunct="0">
        <a:lnSpc>
          <a:spcPct val="93000"/>
        </a:lnSpc>
        <a:spcBef>
          <a:spcPct val="0"/>
        </a:spcBef>
        <a:spcAft>
          <a:spcPct val="0"/>
        </a:spcAft>
        <a:buClr>
          <a:srgbClr val="000000"/>
        </a:buClr>
        <a:buSzPct val="100000"/>
        <a:buFont typeface="Times New Roman" panose="02020603050405020304" pitchFamily="16" charset="0"/>
        <a:buNone/>
        <a:defRPr sz="1800" b="0" i="0" u="none" kern="1200" baseline="0">
          <a:solidFill>
            <a:srgbClr val="000000"/>
          </a:solidFill>
          <a:latin typeface="Arial" panose="020B0604020202020204" pitchFamily="34" charset="0"/>
          <a:ea typeface="Arial Unicode MS" charset="0"/>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image" Target="../media/image5.jpe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image" Target="../media/image7.jpeg"/></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image" Target="../media/image8.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5" Type="http://schemas.openxmlformats.org/officeDocument/2006/relationships/notesSlide" Target="../notesSlides/notesSlide9.xml"/><Relationship Id="rId4" Type="http://schemas.openxmlformats.org/officeDocument/2006/relationships/slideLayout" Target="../slideLayouts/slideLayout2.xml"/><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0">
          <a:blip r:embed="rId1"/>
          <a:stretch>
            <a:fillRect/>
          </a:stretch>
        </a:blipFill>
        <a:effectLst/>
      </p:bgPr>
    </p:bg>
    <p:spTree>
      <p:nvGrpSpPr>
        <p:cNvPr id="1" name=""/>
        <p:cNvGrpSpPr/>
        <p:nvPr/>
      </p:nvGrpSpPr>
      <p:grpSpPr/>
      <p:sp>
        <p:nvSpPr>
          <p:cNvPr id="3074" name="Title 3072"/>
          <p:cNvSpPr>
            <a:spLocks noGrp="1"/>
          </p:cNvSpPr>
          <p:nvPr>
            <p:ph type="ctrTitle"/>
          </p:nvPr>
        </p:nvSpPr>
        <p:spPr>
          <a:xfrm>
            <a:off x="539750" y="539750"/>
            <a:ext cx="8820150" cy="1023938"/>
          </a:xfrm>
        </p:spPr>
        <p:txBody>
          <a:bodyPr wrap="square" lIns="0" tIns="38880" rIns="0" bIns="0" anchor="ctr"/>
          <a:p>
            <a:pPr defTabSz="457200">
              <a:buClrTx/>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ltLang="x-none" sz="4400" b="1" kern="1200" baseline="0" dirty="0" err="1">
                <a:solidFill>
                  <a:srgbClr val="000000"/>
                </a:solidFill>
                <a:latin typeface="+mj-lt"/>
                <a:ea typeface="+mj-ea"/>
                <a:cs typeface="+mj-cs"/>
              </a:rPr>
              <a:t>Clean Energy for ALL</a:t>
            </a:r>
            <a:endParaRPr lang="en-US" altLang="x-none" sz="4400" b="1" kern="1200" baseline="0" dirty="0" err="1">
              <a:solidFill>
                <a:srgbClr val="000000"/>
              </a:solidFill>
              <a:latin typeface="+mj-lt"/>
              <a:ea typeface="+mj-ea"/>
              <a:cs typeface="+mj-cs"/>
            </a:endParaRPr>
          </a:p>
        </p:txBody>
      </p:sp>
      <p:sp>
        <p:nvSpPr>
          <p:cNvPr id="3075" name="Subtitle 3073"/>
          <p:cNvSpPr>
            <a:spLocks noGrp="1"/>
          </p:cNvSpPr>
          <p:nvPr>
            <p:ph type="subTitle" idx="1"/>
          </p:nvPr>
        </p:nvSpPr>
        <p:spPr>
          <a:xfrm>
            <a:off x="539750" y="1760538"/>
            <a:ext cx="8820150" cy="5087937"/>
          </a:xfrm>
        </p:spPr>
        <p:txBody>
          <a:bodyPr wrap="square" lIns="0" tIns="17640" rIns="0" bIns="0" anchor="ctr"/>
          <a:p>
            <a:pPr algn="just" defTabSz="457200">
              <a:spcAft>
                <a:spcPct val="0"/>
              </a:spcAft>
              <a:buClrTx/>
              <a:buSzPct val="100000"/>
              <a:tabLst>
                <a:tab pos="0" algn="l"/>
                <a:tab pos="113030" algn="l"/>
                <a:tab pos="570230" algn="l"/>
                <a:tab pos="1027430" algn="l"/>
                <a:tab pos="1484630" algn="l"/>
                <a:tab pos="1941830" algn="l"/>
                <a:tab pos="2399030" algn="l"/>
                <a:tab pos="2856230" algn="l"/>
                <a:tab pos="3313430" algn="l"/>
                <a:tab pos="3770630" algn="l"/>
                <a:tab pos="4227830" algn="l"/>
                <a:tab pos="4685030" algn="l"/>
                <a:tab pos="5142230" algn="l"/>
                <a:tab pos="5599430" algn="l"/>
                <a:tab pos="6056630" algn="l"/>
                <a:tab pos="6513830" algn="l"/>
                <a:tab pos="6971030" algn="l"/>
                <a:tab pos="7428230" algn="l"/>
                <a:tab pos="7885430" algn="l"/>
                <a:tab pos="8342630" algn="l"/>
                <a:tab pos="8799830" algn="l"/>
              </a:tabLst>
            </a:pPr>
            <a:r>
              <a:rPr lang="en-US" altLang="x-none" sz="2000" b="1" kern="1200" baseline="0" dirty="0" err="1">
                <a:solidFill>
                  <a:srgbClr val="000000"/>
                </a:solidFill>
                <a:latin typeface="+mn-lt"/>
                <a:ea typeface="+mn-ea"/>
                <a:cs typeface="+mn-cs"/>
              </a:rPr>
              <a:t>The importance of new emerging power generating technologies can't be over-stated. For the past 120 years, the world has been powered by fossil fuel and the terrible scars it has left behind are undeniable. From air, ground and water pollution to the degeneration of our communities to the ultimate, very complicated but very real polar melt down due to global warming. There is no doubt, climate change is here and it's due to our own need for power. The industrial revolution turned the lights on and we can't seem to be able to turn them off. And automobiles are permanently here to stay in one form or another.</a:t>
            </a:r>
            <a:endParaRPr lang="en-US" altLang="x-none" sz="2000" b="1" kern="1200" baseline="0" dirty="0" err="1">
              <a:solidFill>
                <a:srgbClr val="000000"/>
              </a:solidFill>
              <a:latin typeface="+mn-lt"/>
              <a:ea typeface="+mn-ea"/>
              <a:cs typeface="+mn-cs"/>
            </a:endParaRPr>
          </a:p>
          <a:p>
            <a:pPr algn="just" defTabSz="457200">
              <a:spcAft>
                <a:spcPct val="0"/>
              </a:spcAft>
              <a:buClrTx/>
              <a:buSzPct val="100000"/>
              <a:tabLst>
                <a:tab pos="0" algn="l"/>
                <a:tab pos="113030" algn="l"/>
                <a:tab pos="570230" algn="l"/>
                <a:tab pos="1027430" algn="l"/>
                <a:tab pos="1484630" algn="l"/>
                <a:tab pos="1941830" algn="l"/>
                <a:tab pos="2399030" algn="l"/>
                <a:tab pos="2856230" algn="l"/>
                <a:tab pos="3313430" algn="l"/>
                <a:tab pos="3770630" algn="l"/>
                <a:tab pos="4227830" algn="l"/>
                <a:tab pos="4685030" algn="l"/>
                <a:tab pos="5142230" algn="l"/>
                <a:tab pos="5599430" algn="l"/>
                <a:tab pos="6056630" algn="l"/>
                <a:tab pos="6513830" algn="l"/>
                <a:tab pos="6971030" algn="l"/>
                <a:tab pos="7428230" algn="l"/>
                <a:tab pos="7885430" algn="l"/>
                <a:tab pos="8342630" algn="l"/>
                <a:tab pos="8799830" algn="l"/>
              </a:tabLst>
            </a:pPr>
            <a:endParaRPr lang="en-US" altLang="x-none" sz="2000" b="1" kern="1200" baseline="0" dirty="0" err="1">
              <a:solidFill>
                <a:srgbClr val="000000"/>
              </a:solidFill>
              <a:latin typeface="+mn-lt"/>
              <a:ea typeface="+mn-ea"/>
              <a:cs typeface="+mn-cs"/>
            </a:endParaRPr>
          </a:p>
          <a:p>
            <a:pPr algn="just" defTabSz="457200">
              <a:spcAft>
                <a:spcPct val="0"/>
              </a:spcAft>
              <a:buClrTx/>
              <a:buSzPct val="100000"/>
              <a:tabLst>
                <a:tab pos="0" algn="l"/>
                <a:tab pos="113030" algn="l"/>
                <a:tab pos="570230" algn="l"/>
                <a:tab pos="1027430" algn="l"/>
                <a:tab pos="1484630" algn="l"/>
                <a:tab pos="1941830" algn="l"/>
                <a:tab pos="2399030" algn="l"/>
                <a:tab pos="2856230" algn="l"/>
                <a:tab pos="3313430" algn="l"/>
                <a:tab pos="3770630" algn="l"/>
                <a:tab pos="4227830" algn="l"/>
                <a:tab pos="4685030" algn="l"/>
                <a:tab pos="5142230" algn="l"/>
                <a:tab pos="5599430" algn="l"/>
                <a:tab pos="6056630" algn="l"/>
                <a:tab pos="6513830" algn="l"/>
                <a:tab pos="6971030" algn="l"/>
                <a:tab pos="7428230" algn="l"/>
                <a:tab pos="7885430" algn="l"/>
                <a:tab pos="8342630" algn="l"/>
                <a:tab pos="8799830" algn="l"/>
              </a:tabLst>
            </a:pPr>
            <a:r>
              <a:rPr lang="en-US" altLang="x-none" sz="2000" b="1" kern="1200" baseline="0" dirty="0" err="1">
                <a:solidFill>
                  <a:srgbClr val="000000"/>
                </a:solidFill>
                <a:latin typeface="+mn-lt"/>
                <a:ea typeface="+mn-ea"/>
                <a:cs typeface="+mn-cs"/>
              </a:rPr>
              <a:t>With the right technology, humans on earth today can live better and smarter and yet be in harmony with our environment. Clean, inexpensive power is the beginning. Abundant power, water, clean safe living environments are now available. CLEAN ENERGY is an inalienable rights that all posses. WE can make it happen. </a:t>
            </a:r>
            <a:endParaRPr lang="en-US" altLang="x-none" sz="2000" b="1" kern="1200" baseline="0" dirty="0" err="1">
              <a:solidFill>
                <a:srgbClr val="000000"/>
              </a:solidFill>
              <a:latin typeface="+mn-lt"/>
              <a:ea typeface="+mn-ea"/>
              <a:cs typeface="+mn-cs"/>
            </a:endParaRPr>
          </a:p>
          <a:p>
            <a:pPr defTabSz="457200">
              <a:spcAft>
                <a:spcPct val="0"/>
              </a:spcAft>
              <a:buClrTx/>
              <a:buSzPct val="100000"/>
              <a:tabLst>
                <a:tab pos="0" algn="l"/>
                <a:tab pos="113030" algn="l"/>
                <a:tab pos="570230" algn="l"/>
                <a:tab pos="1027430" algn="l"/>
                <a:tab pos="1484630" algn="l"/>
                <a:tab pos="1941830" algn="l"/>
                <a:tab pos="2399030" algn="l"/>
                <a:tab pos="2856230" algn="l"/>
                <a:tab pos="3313430" algn="l"/>
                <a:tab pos="3770630" algn="l"/>
                <a:tab pos="4227830" algn="l"/>
                <a:tab pos="4685030" algn="l"/>
                <a:tab pos="5142230" algn="l"/>
                <a:tab pos="5599430" algn="l"/>
                <a:tab pos="6056630" algn="l"/>
                <a:tab pos="6513830" algn="l"/>
                <a:tab pos="6971030" algn="l"/>
                <a:tab pos="7428230" algn="l"/>
                <a:tab pos="7885430" algn="l"/>
                <a:tab pos="8342630" algn="l"/>
                <a:tab pos="8799830" algn="l"/>
              </a:tabLst>
            </a:pPr>
            <a:endParaRPr lang="en-US" altLang="x-none" sz="2000" b="1" kern="1200" baseline="0" dirty="0" err="1">
              <a:solidFill>
                <a:srgbClr val="000000"/>
              </a:solidFill>
              <a:latin typeface="+mn-lt"/>
              <a:ea typeface="+mn-ea"/>
              <a:cs typeface="+mn-cs"/>
            </a:endParaRPr>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bg>
      <p:bgPr>
        <a:blipFill rotWithShape="0">
          <a:blip r:embed="rId1"/>
          <a:stretch>
            <a:fillRect/>
          </a:stretch>
        </a:blipFill>
        <a:effectLst/>
      </p:bgPr>
    </p:bg>
    <p:spTree>
      <p:nvGrpSpPr>
        <p:cNvPr id="1" name=""/>
        <p:cNvGrpSpPr/>
        <p:nvPr/>
      </p:nvGrpSpPr>
      <p:grpSpPr/>
      <p:sp>
        <p:nvSpPr>
          <p:cNvPr id="21506" name="Title 12288"/>
          <p:cNvSpPr>
            <a:spLocks noGrp="1"/>
          </p:cNvSpPr>
          <p:nvPr>
            <p:ph type="title"/>
          </p:nvPr>
        </p:nvSpPr>
        <p:spPr>
          <a:xfrm>
            <a:off x="539750" y="539750"/>
            <a:ext cx="8820150" cy="1023938"/>
          </a:xfrm>
        </p:spPr>
        <p:txBody>
          <a:bodyPr wrap="square" lIns="0" tIns="38880" rIns="0" bIns="0" anchor="ctr"/>
          <a:p>
            <a:pPr defTabSz="457200">
              <a:buClrTx/>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ltLang="x-none" b="1" dirty="0" err="1">
                <a:solidFill>
                  <a:srgbClr val="000000"/>
                </a:solidFill>
              </a:rPr>
              <a:t>6. SIP's Building Panels</a:t>
            </a:r>
            <a:endParaRPr lang="en-US" altLang="x-none" b="1" dirty="0" err="1">
              <a:solidFill>
                <a:srgbClr val="000000"/>
              </a:solidFill>
            </a:endParaRPr>
          </a:p>
        </p:txBody>
      </p:sp>
      <p:sp>
        <p:nvSpPr>
          <p:cNvPr id="21507" name="Text Placeholder 12289"/>
          <p:cNvSpPr>
            <a:spLocks noGrp="1"/>
          </p:cNvSpPr>
          <p:nvPr>
            <p:ph idx="1"/>
          </p:nvPr>
        </p:nvSpPr>
        <p:spPr>
          <a:xfrm>
            <a:off x="539750" y="1768475"/>
            <a:ext cx="8820150" cy="5070475"/>
          </a:xfrm>
        </p:spPr>
        <p:txBody>
          <a:bodyPr wrap="square" lIns="0" tIns="17640" rIns="0" bIns="0" anchor="t"/>
          <a:p>
            <a:pPr marL="414655" indent="-309880" defTabSz="457200">
              <a:buClrTx/>
              <a:buSzPct val="45000"/>
              <a:buFont typeface="Wingdings" panose="05000000000000000000" pitchFamily="2" charset="2"/>
              <a:buChar char=""/>
              <a:tabLst>
                <a:tab pos="414655" algn="l"/>
                <a:tab pos="527050" algn="l"/>
                <a:tab pos="984250" algn="l"/>
                <a:tab pos="1441450" algn="l"/>
                <a:tab pos="1898650" algn="l"/>
                <a:tab pos="2355850" algn="l"/>
                <a:tab pos="2813050" algn="l"/>
                <a:tab pos="3270250" algn="l"/>
                <a:tab pos="3727450" algn="l"/>
                <a:tab pos="4184650" algn="l"/>
                <a:tab pos="4641850" algn="l"/>
                <a:tab pos="5099050" algn="l"/>
                <a:tab pos="5556250" algn="l"/>
                <a:tab pos="6013450" algn="l"/>
                <a:tab pos="6470650" algn="l"/>
                <a:tab pos="6927850" algn="l"/>
                <a:tab pos="7385050" algn="l"/>
                <a:tab pos="7842250" algn="l"/>
                <a:tab pos="8299450" algn="l"/>
                <a:tab pos="8756650" algn="l"/>
                <a:tab pos="9213850" algn="l"/>
              </a:tabLst>
            </a:pPr>
            <a:r>
              <a:rPr lang="en-US" altLang="x-none" sz="2000" b="1" dirty="0" err="1">
                <a:solidFill>
                  <a:srgbClr val="000000"/>
                </a:solidFill>
              </a:rPr>
              <a:t>Steel Insulated Panels are prefabricated building panels made in a factory. The panels are generally 4' wide and could be made in lengths appropriate to the project and restricted only be logistics.</a:t>
            </a:r>
            <a:endParaRPr lang="en-US" altLang="x-none" sz="2000" b="1" dirty="0" err="1">
              <a:solidFill>
                <a:srgbClr val="000000"/>
              </a:solidFill>
            </a:endParaRPr>
          </a:p>
          <a:p>
            <a:pPr marL="414655" indent="-309880" defTabSz="457200">
              <a:buClrTx/>
              <a:buSzPct val="45000"/>
              <a:buFont typeface="Wingdings" panose="05000000000000000000" pitchFamily="2" charset="2"/>
              <a:buChar char=""/>
              <a:tabLst>
                <a:tab pos="414655" algn="l"/>
                <a:tab pos="527050" algn="l"/>
                <a:tab pos="984250" algn="l"/>
                <a:tab pos="1441450" algn="l"/>
                <a:tab pos="1898650" algn="l"/>
                <a:tab pos="2355850" algn="l"/>
                <a:tab pos="2813050" algn="l"/>
                <a:tab pos="3270250" algn="l"/>
                <a:tab pos="3727450" algn="l"/>
                <a:tab pos="4184650" algn="l"/>
                <a:tab pos="4641850" algn="l"/>
                <a:tab pos="5099050" algn="l"/>
                <a:tab pos="5556250" algn="l"/>
                <a:tab pos="6013450" algn="l"/>
                <a:tab pos="6470650" algn="l"/>
                <a:tab pos="6927850" algn="l"/>
                <a:tab pos="7385050" algn="l"/>
                <a:tab pos="7842250" algn="l"/>
                <a:tab pos="8299450" algn="l"/>
                <a:tab pos="8756650" algn="l"/>
                <a:tab pos="9213850" algn="l"/>
              </a:tabLst>
            </a:pPr>
            <a:r>
              <a:rPr lang="en-US" altLang="x-none" sz="2000" b="1" dirty="0" err="1">
                <a:solidFill>
                  <a:srgbClr val="000000"/>
                </a:solidFill>
              </a:rPr>
              <a:t>The steel skins on both sides (22 ga.) can have any number of finishes and colors and the roof panels can have the architectural seams built right to the panel.</a:t>
            </a:r>
            <a:endParaRPr lang="en-US" altLang="x-none" sz="2000" b="1" dirty="0" err="1">
              <a:solidFill>
                <a:srgbClr val="000000"/>
              </a:solidFill>
            </a:endParaRPr>
          </a:p>
          <a:p>
            <a:pPr marL="414655" indent="-309880" defTabSz="457200">
              <a:buClrTx/>
              <a:buSzPct val="45000"/>
              <a:buFont typeface="Wingdings" panose="05000000000000000000" pitchFamily="2" charset="2"/>
              <a:buChar char=""/>
              <a:tabLst>
                <a:tab pos="414655" algn="l"/>
                <a:tab pos="527050" algn="l"/>
                <a:tab pos="984250" algn="l"/>
                <a:tab pos="1441450" algn="l"/>
                <a:tab pos="1898650" algn="l"/>
                <a:tab pos="2355850" algn="l"/>
                <a:tab pos="2813050" algn="l"/>
                <a:tab pos="3270250" algn="l"/>
                <a:tab pos="3727450" algn="l"/>
                <a:tab pos="4184650" algn="l"/>
                <a:tab pos="4641850" algn="l"/>
                <a:tab pos="5099050" algn="l"/>
                <a:tab pos="5556250" algn="l"/>
                <a:tab pos="6013450" algn="l"/>
                <a:tab pos="6470650" algn="l"/>
                <a:tab pos="6927850" algn="l"/>
                <a:tab pos="7385050" algn="l"/>
                <a:tab pos="7842250" algn="l"/>
                <a:tab pos="8299450" algn="l"/>
                <a:tab pos="8756650" algn="l"/>
                <a:tab pos="9213850" algn="l"/>
              </a:tabLst>
            </a:pPr>
            <a:r>
              <a:rPr lang="en-US" altLang="x-none" sz="2000" b="1" dirty="0" err="1">
                <a:solidFill>
                  <a:srgbClr val="000000"/>
                </a:solidFill>
              </a:rPr>
              <a:t>The high density foam prevents water intrusion to .0001%, no flame spread, no noise transmission and its recyclable.</a:t>
            </a:r>
            <a:endParaRPr lang="en-US" altLang="x-none" sz="2000" b="1" dirty="0" err="1">
              <a:solidFill>
                <a:srgbClr val="000000"/>
              </a:solidFill>
            </a:endParaRPr>
          </a:p>
          <a:p>
            <a:pPr marL="414655" indent="-309880" defTabSz="457200">
              <a:buClrTx/>
              <a:buSzPct val="45000"/>
              <a:buFont typeface="Wingdings" panose="05000000000000000000" pitchFamily="2" charset="2"/>
              <a:buChar char=""/>
              <a:tabLst>
                <a:tab pos="414655" algn="l"/>
                <a:tab pos="527050" algn="l"/>
                <a:tab pos="984250" algn="l"/>
                <a:tab pos="1441450" algn="l"/>
                <a:tab pos="1898650" algn="l"/>
                <a:tab pos="2355850" algn="l"/>
                <a:tab pos="2813050" algn="l"/>
                <a:tab pos="3270250" algn="l"/>
                <a:tab pos="3727450" algn="l"/>
                <a:tab pos="4184650" algn="l"/>
                <a:tab pos="4641850" algn="l"/>
                <a:tab pos="5099050" algn="l"/>
                <a:tab pos="5556250" algn="l"/>
                <a:tab pos="6013450" algn="l"/>
                <a:tab pos="6470650" algn="l"/>
                <a:tab pos="6927850" algn="l"/>
                <a:tab pos="7385050" algn="l"/>
                <a:tab pos="7842250" algn="l"/>
                <a:tab pos="8299450" algn="l"/>
                <a:tab pos="8756650" algn="l"/>
                <a:tab pos="9213850" algn="l"/>
              </a:tabLst>
            </a:pPr>
            <a:r>
              <a:rPr lang="en-US" altLang="x-none" sz="2000" b="1" dirty="0" err="1">
                <a:solidFill>
                  <a:srgbClr val="000000"/>
                </a:solidFill>
              </a:rPr>
              <a:t>As a composite panel it is; earthquake resistant, hurricane resistant and approved by Dade County Product Approval, R value approximately 50, A/C load reduction by 50% and energy load reduction and construction schedule friendly.</a:t>
            </a:r>
            <a:endParaRPr lang="en-US" altLang="x-none" sz="2000" b="1" dirty="0" err="1">
              <a:solidFill>
                <a:srgbClr val="000000"/>
              </a:solidFill>
            </a:endParaRPr>
          </a:p>
          <a:p>
            <a:pPr marL="414655" indent="-309880" defTabSz="457200">
              <a:buClrTx/>
              <a:buSzPct val="45000"/>
              <a:buFont typeface="Wingdings" panose="05000000000000000000" pitchFamily="2" charset="2"/>
              <a:buChar char=""/>
              <a:tabLst>
                <a:tab pos="414655" algn="l"/>
                <a:tab pos="527050" algn="l"/>
                <a:tab pos="984250" algn="l"/>
                <a:tab pos="1441450" algn="l"/>
                <a:tab pos="1898650" algn="l"/>
                <a:tab pos="2355850" algn="l"/>
                <a:tab pos="2813050" algn="l"/>
                <a:tab pos="3270250" algn="l"/>
                <a:tab pos="3727450" algn="l"/>
                <a:tab pos="4184650" algn="l"/>
                <a:tab pos="4641850" algn="l"/>
                <a:tab pos="5099050" algn="l"/>
                <a:tab pos="5556250" algn="l"/>
                <a:tab pos="6013450" algn="l"/>
                <a:tab pos="6470650" algn="l"/>
                <a:tab pos="6927850" algn="l"/>
                <a:tab pos="7385050" algn="l"/>
                <a:tab pos="7842250" algn="l"/>
                <a:tab pos="8299450" algn="l"/>
                <a:tab pos="8756650" algn="l"/>
                <a:tab pos="9213850" algn="l"/>
              </a:tabLst>
            </a:pPr>
            <a:r>
              <a:rPr lang="en-US" altLang="x-none" sz="2000" b="1" dirty="0" err="1">
                <a:solidFill>
                  <a:srgbClr val="000000"/>
                </a:solidFill>
              </a:rPr>
              <a:t>The panels are also structurally self-supporting up to 30' high. Can be used as exterior wall panels and floor panels. For concentrated loads easy adjustment to the floor joists is all that would be required.</a:t>
            </a:r>
            <a:endParaRPr lang="en-US" altLang="x-none" sz="2000" b="1" dirty="0" err="1">
              <a:solidFill>
                <a:srgbClr val="000000"/>
              </a:solidFill>
            </a:endParaRPr>
          </a:p>
        </p:txBody>
      </p:sp>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bg>
      <p:bgPr>
        <a:blipFill rotWithShape="0">
          <a:blip r:embed="rId1"/>
          <a:stretch>
            <a:fillRect/>
          </a:stretch>
        </a:blipFill>
        <a:effectLst/>
      </p:bgPr>
    </p:bg>
    <p:spTree>
      <p:nvGrpSpPr>
        <p:cNvPr id="1" name=""/>
        <p:cNvGrpSpPr/>
        <p:nvPr/>
      </p:nvGrpSpPr>
      <p:grpSpPr/>
      <p:sp>
        <p:nvSpPr>
          <p:cNvPr id="23554" name="Title 13312"/>
          <p:cNvSpPr>
            <a:spLocks noGrp="1"/>
          </p:cNvSpPr>
          <p:nvPr>
            <p:ph type="title"/>
          </p:nvPr>
        </p:nvSpPr>
        <p:spPr>
          <a:xfrm>
            <a:off x="539750" y="539750"/>
            <a:ext cx="8820150" cy="1023938"/>
          </a:xfrm>
        </p:spPr>
        <p:txBody>
          <a:bodyPr wrap="square" lIns="0" tIns="38880" rIns="0" bIns="0" anchor="ctr"/>
          <a:p>
            <a:pPr defTabSz="457200">
              <a:buClrTx/>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ltLang="x-none" sz="3600" b="1" dirty="0" err="1">
                <a:solidFill>
                  <a:srgbClr val="000000"/>
                </a:solidFill>
              </a:rPr>
              <a:t>7. In Situ Road/Street Construction</a:t>
            </a:r>
            <a:endParaRPr lang="en-US" altLang="x-none" sz="3600" b="1" dirty="0" err="1">
              <a:solidFill>
                <a:srgbClr val="000000"/>
              </a:solidFill>
            </a:endParaRPr>
          </a:p>
        </p:txBody>
      </p:sp>
      <p:sp>
        <p:nvSpPr>
          <p:cNvPr id="23555" name="Text Placeholder 13313"/>
          <p:cNvSpPr>
            <a:spLocks noGrp="1"/>
          </p:cNvSpPr>
          <p:nvPr>
            <p:ph idx="1"/>
          </p:nvPr>
        </p:nvSpPr>
        <p:spPr>
          <a:xfrm>
            <a:off x="539750" y="1768475"/>
            <a:ext cx="8820150" cy="5370513"/>
          </a:xfrm>
        </p:spPr>
        <p:txBody>
          <a:bodyPr wrap="square" lIns="0" tIns="15120" rIns="0" bIns="0" anchor="t"/>
          <a:p>
            <a:pPr marL="414655" indent="-309880" defTabSz="457200">
              <a:buClrTx/>
              <a:buSzPct val="45000"/>
              <a:buFont typeface="Wingdings" panose="05000000000000000000" pitchFamily="2" charset="2"/>
              <a:buChar char=""/>
              <a:tabLst>
                <a:tab pos="414655" algn="l"/>
                <a:tab pos="527050" algn="l"/>
                <a:tab pos="984250" algn="l"/>
                <a:tab pos="1441450" algn="l"/>
                <a:tab pos="1898650" algn="l"/>
                <a:tab pos="2355850" algn="l"/>
                <a:tab pos="2813050" algn="l"/>
                <a:tab pos="3270250" algn="l"/>
                <a:tab pos="3727450" algn="l"/>
                <a:tab pos="4184650" algn="l"/>
                <a:tab pos="4641850" algn="l"/>
                <a:tab pos="5099050" algn="l"/>
                <a:tab pos="5556250" algn="l"/>
                <a:tab pos="6013450" algn="l"/>
                <a:tab pos="6470650" algn="l"/>
                <a:tab pos="6927850" algn="l"/>
                <a:tab pos="7385050" algn="l"/>
                <a:tab pos="7842250" algn="l"/>
                <a:tab pos="8299450" algn="l"/>
                <a:tab pos="8756650" algn="l"/>
                <a:tab pos="9213850" algn="l"/>
              </a:tabLst>
            </a:pPr>
            <a:r>
              <a:rPr lang="en-US" altLang="x-none" sz="2000" b="1" dirty="0" err="1">
                <a:solidFill>
                  <a:srgbClr val="000000"/>
                </a:solidFill>
              </a:rPr>
              <a:t>Natural Paving Solutions road paving and soil stabilizing products are used either as a Topical or Admix method to form a technologically advanced paving system method of use.</a:t>
            </a:r>
            <a:endParaRPr lang="en-US" altLang="x-none" sz="2000" b="1" dirty="0" err="1">
              <a:solidFill>
                <a:srgbClr val="000000"/>
              </a:solidFill>
            </a:endParaRPr>
          </a:p>
          <a:p>
            <a:pPr marL="414655" indent="-309880" algn="just" defTabSz="457200">
              <a:buClrTx/>
              <a:buSzPct val="45000"/>
              <a:buFont typeface="Wingdings" panose="05000000000000000000" pitchFamily="2" charset="2"/>
              <a:buChar char=""/>
              <a:tabLst>
                <a:tab pos="414655" algn="l"/>
                <a:tab pos="527050" algn="l"/>
                <a:tab pos="984250" algn="l"/>
                <a:tab pos="1441450" algn="l"/>
                <a:tab pos="1898650" algn="l"/>
                <a:tab pos="2355850" algn="l"/>
                <a:tab pos="2813050" algn="l"/>
                <a:tab pos="3270250" algn="l"/>
                <a:tab pos="3727450" algn="l"/>
                <a:tab pos="4184650" algn="l"/>
                <a:tab pos="4641850" algn="l"/>
                <a:tab pos="5099050" algn="l"/>
                <a:tab pos="5556250" algn="l"/>
                <a:tab pos="6013450" algn="l"/>
                <a:tab pos="6470650" algn="l"/>
                <a:tab pos="6927850" algn="l"/>
                <a:tab pos="7385050" algn="l"/>
                <a:tab pos="7842250" algn="l"/>
                <a:tab pos="8299450" algn="l"/>
                <a:tab pos="8756650" algn="l"/>
                <a:tab pos="9213850" algn="l"/>
              </a:tabLst>
            </a:pPr>
            <a:r>
              <a:rPr lang="en-US" altLang="x-none" sz="2000" b="1" dirty="0" err="1">
                <a:solidFill>
                  <a:srgbClr val="000000"/>
                </a:solidFill>
              </a:rPr>
              <a:t>All products are non-toxic, eco-friendly, water based solutions that are delivered as a concentrate. The contractor would mix the required product specially formulated products with water and apply to the soil or aggregate.</a:t>
            </a:r>
            <a:endParaRPr lang="en-US" altLang="x-none" sz="2000" b="1" dirty="0" err="1">
              <a:solidFill>
                <a:srgbClr val="000000"/>
              </a:solidFill>
            </a:endParaRPr>
          </a:p>
          <a:p>
            <a:pPr marL="414655" indent="-309880" defTabSz="457200">
              <a:lnSpc>
                <a:spcPct val="94000"/>
              </a:lnSpc>
              <a:buClrTx/>
              <a:buSzPct val="45000"/>
              <a:buFont typeface="Wingdings" panose="05000000000000000000" pitchFamily="2" charset="2"/>
              <a:buChar char=""/>
              <a:tabLst>
                <a:tab pos="414655" algn="l"/>
                <a:tab pos="527050" algn="l"/>
                <a:tab pos="984250" algn="l"/>
                <a:tab pos="1441450" algn="l"/>
                <a:tab pos="1898650" algn="l"/>
                <a:tab pos="2355850" algn="l"/>
                <a:tab pos="2813050" algn="l"/>
                <a:tab pos="3270250" algn="l"/>
                <a:tab pos="3727450" algn="l"/>
                <a:tab pos="4184650" algn="l"/>
                <a:tab pos="4641850" algn="l"/>
                <a:tab pos="5099050" algn="l"/>
                <a:tab pos="5556250" algn="l"/>
                <a:tab pos="6013450" algn="l"/>
                <a:tab pos="6470650" algn="l"/>
                <a:tab pos="6927850" algn="l"/>
                <a:tab pos="7385050" algn="l"/>
                <a:tab pos="7842250" algn="l"/>
                <a:tab pos="8299450" algn="l"/>
                <a:tab pos="8756650" algn="l"/>
                <a:tab pos="9213850" algn="l"/>
              </a:tabLst>
            </a:pPr>
            <a:r>
              <a:rPr lang="en-US" altLang="x-none" sz="2000" b="1" dirty="0" err="1">
                <a:solidFill>
                  <a:srgbClr val="000000"/>
                </a:solidFill>
              </a:rPr>
              <a:t>Utilizing various mixing ratios, soil depth and compacting methods, the contractor is able to achieve higher CBR strengths, producing a stronger roadway.</a:t>
            </a:r>
            <a:endParaRPr lang="en-US" altLang="x-none" sz="2000" b="1" dirty="0" err="1">
              <a:solidFill>
                <a:srgbClr val="000000"/>
              </a:solidFill>
            </a:endParaRPr>
          </a:p>
          <a:p>
            <a:pPr marL="414655" indent="-309880" defTabSz="457200">
              <a:buClrTx/>
              <a:buSzPct val="45000"/>
              <a:buFont typeface="Wingdings" panose="05000000000000000000" pitchFamily="2" charset="2"/>
              <a:buChar char=""/>
              <a:tabLst>
                <a:tab pos="414655" algn="l"/>
                <a:tab pos="527050" algn="l"/>
                <a:tab pos="984250" algn="l"/>
                <a:tab pos="1441450" algn="l"/>
                <a:tab pos="1898650" algn="l"/>
                <a:tab pos="2355850" algn="l"/>
                <a:tab pos="2813050" algn="l"/>
                <a:tab pos="3270250" algn="l"/>
                <a:tab pos="3727450" algn="l"/>
                <a:tab pos="4184650" algn="l"/>
                <a:tab pos="4641850" algn="l"/>
                <a:tab pos="5099050" algn="l"/>
                <a:tab pos="5556250" algn="l"/>
                <a:tab pos="6013450" algn="l"/>
                <a:tab pos="6470650" algn="l"/>
                <a:tab pos="6927850" algn="l"/>
                <a:tab pos="7385050" algn="l"/>
                <a:tab pos="7842250" algn="l"/>
                <a:tab pos="8299450" algn="l"/>
                <a:tab pos="8756650" algn="l"/>
                <a:tab pos="9213850" algn="l"/>
              </a:tabLst>
            </a:pPr>
            <a:r>
              <a:rPr lang="en-US" altLang="x-none" sz="2000" b="1" dirty="0" err="1">
                <a:solidFill>
                  <a:srgbClr val="000000"/>
                </a:solidFill>
              </a:rPr>
              <a:t>The system uses the ‘Admix’ or ‘Topical’ methods to pave and or soil stabilize giving you a superior soil stabilized sub-surface and an advanced chip seal surface. A faster finished project with greater strengths. </a:t>
            </a:r>
            <a:endParaRPr lang="en-US" altLang="x-none" sz="2000" b="1" dirty="0" err="1">
              <a:solidFill>
                <a:srgbClr val="000000"/>
              </a:solidFill>
            </a:endParaRPr>
          </a:p>
          <a:p>
            <a:pPr marL="414655" indent="-309880" defTabSz="457200">
              <a:lnSpc>
                <a:spcPct val="94000"/>
              </a:lnSpc>
              <a:buClrTx/>
              <a:buSzPct val="45000"/>
              <a:buFont typeface="Wingdings" panose="05000000000000000000" pitchFamily="2" charset="2"/>
              <a:buChar char=""/>
              <a:tabLst>
                <a:tab pos="414655" algn="l"/>
                <a:tab pos="527050" algn="l"/>
                <a:tab pos="984250" algn="l"/>
                <a:tab pos="1441450" algn="l"/>
                <a:tab pos="1898650" algn="l"/>
                <a:tab pos="2355850" algn="l"/>
                <a:tab pos="2813050" algn="l"/>
                <a:tab pos="3270250" algn="l"/>
                <a:tab pos="3727450" algn="l"/>
                <a:tab pos="4184650" algn="l"/>
                <a:tab pos="4641850" algn="l"/>
                <a:tab pos="5099050" algn="l"/>
                <a:tab pos="5556250" algn="l"/>
                <a:tab pos="6013450" algn="l"/>
                <a:tab pos="6470650" algn="l"/>
                <a:tab pos="6927850" algn="l"/>
                <a:tab pos="7385050" algn="l"/>
                <a:tab pos="7842250" algn="l"/>
                <a:tab pos="8299450" algn="l"/>
                <a:tab pos="8756650" algn="l"/>
                <a:tab pos="9213850" algn="l"/>
              </a:tabLst>
            </a:pPr>
            <a:r>
              <a:rPr lang="en-US" altLang="x-none" sz="2000" b="1" dirty="0" err="1">
                <a:solidFill>
                  <a:srgbClr val="000000"/>
                </a:solidFill>
              </a:rPr>
              <a:t>The method and system of road paving can save you as much as 60% when compared to traditional roadway designs.</a:t>
            </a:r>
            <a:endParaRPr lang="en-US" altLang="x-none" sz="2000" b="1" dirty="0" err="1">
              <a:solidFill>
                <a:srgbClr val="000000"/>
              </a:solidFill>
            </a:endParaRPr>
          </a:p>
        </p:txBody>
      </p:sp>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bg>
      <p:bgPr>
        <a:blipFill rotWithShape="0">
          <a:blip r:embed="rId1"/>
          <a:stretch>
            <a:fillRect/>
          </a:stretch>
        </a:blipFill>
        <a:effectLst/>
      </p:bgPr>
    </p:bg>
    <p:spTree>
      <p:nvGrpSpPr>
        <p:cNvPr id="1" name=""/>
        <p:cNvGrpSpPr/>
        <p:nvPr/>
      </p:nvGrpSpPr>
      <p:grpSpPr/>
      <p:sp>
        <p:nvSpPr>
          <p:cNvPr id="25602" name="Title 14336"/>
          <p:cNvSpPr>
            <a:spLocks noGrp="1"/>
          </p:cNvSpPr>
          <p:nvPr>
            <p:ph type="title"/>
          </p:nvPr>
        </p:nvSpPr>
        <p:spPr>
          <a:xfrm>
            <a:off x="539750" y="539750"/>
            <a:ext cx="8820150" cy="1023938"/>
          </a:xfrm>
        </p:spPr>
        <p:txBody>
          <a:bodyPr wrap="square" lIns="0" tIns="31680" rIns="0" bIns="0" anchor="ctr"/>
          <a:p>
            <a:pPr defTabSz="457200">
              <a:buClrTx/>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ltLang="x-none" sz="3600" b="1" dirty="0" err="1">
                <a:solidFill>
                  <a:srgbClr val="000000"/>
                </a:solidFill>
              </a:rPr>
              <a:t>8. Environmentally Controlled Farming</a:t>
            </a:r>
            <a:endParaRPr lang="en-US" altLang="x-none" sz="3600" b="1" dirty="0" err="1">
              <a:solidFill>
                <a:srgbClr val="000000"/>
              </a:solidFill>
            </a:endParaRPr>
          </a:p>
        </p:txBody>
      </p:sp>
      <p:sp>
        <p:nvSpPr>
          <p:cNvPr id="25603" name="Text Placeholder 14337"/>
          <p:cNvSpPr>
            <a:spLocks noGrp="1"/>
          </p:cNvSpPr>
          <p:nvPr>
            <p:ph idx="1"/>
          </p:nvPr>
        </p:nvSpPr>
        <p:spPr>
          <a:xfrm>
            <a:off x="539750" y="1768475"/>
            <a:ext cx="8820150" cy="5102225"/>
          </a:xfrm>
        </p:spPr>
        <p:txBody>
          <a:bodyPr wrap="square" lIns="0" tIns="15840" rIns="0" bIns="0" anchor="t"/>
          <a:p>
            <a:pPr marL="414655" indent="-309880" defTabSz="457200">
              <a:buClrTx/>
              <a:buSzPct val="45000"/>
              <a:buFont typeface="Wingdings" panose="05000000000000000000" pitchFamily="2" charset="2"/>
              <a:buChar char=""/>
              <a:tabLst>
                <a:tab pos="414655" algn="l"/>
                <a:tab pos="527050" algn="l"/>
                <a:tab pos="984250" algn="l"/>
                <a:tab pos="1441450" algn="l"/>
                <a:tab pos="1898650" algn="l"/>
                <a:tab pos="2355850" algn="l"/>
                <a:tab pos="2813050" algn="l"/>
                <a:tab pos="3270250" algn="l"/>
                <a:tab pos="3727450" algn="l"/>
                <a:tab pos="4184650" algn="l"/>
                <a:tab pos="4641850" algn="l"/>
                <a:tab pos="5099050" algn="l"/>
                <a:tab pos="5556250" algn="l"/>
                <a:tab pos="6013450" algn="l"/>
                <a:tab pos="6470650" algn="l"/>
                <a:tab pos="6927850" algn="l"/>
                <a:tab pos="7385050" algn="l"/>
                <a:tab pos="7842250" algn="l"/>
                <a:tab pos="8299450" algn="l"/>
                <a:tab pos="8756650" algn="l"/>
                <a:tab pos="9213850" algn="l"/>
              </a:tabLst>
            </a:pPr>
            <a:r>
              <a:rPr lang="en-US" altLang="x-none" sz="1800" b="1" dirty="0" err="1">
                <a:solidFill>
                  <a:srgbClr val="000000"/>
                </a:solidFill>
              </a:rPr>
              <a:t>Aquaponics is the combination of recirculation aquaculture and hydroponics. In aquaponics, you grow plants and fish together in one integrated system. The fish waste provides a food source for the growing plants and the plants provide a natural filter for the water the fish live in. This creates a sustainable ecosystem where both plants and fish can thrive. Aquaponics is the ideal answer to a fish farmers problem of disposing of nutrient rich water and a hydroponic growers need for nutrient rich water.  </a:t>
            </a:r>
            <a:endParaRPr lang="en-US" altLang="x-none" sz="1800" b="1" dirty="0" err="1">
              <a:solidFill>
                <a:srgbClr val="000000"/>
              </a:solidFill>
            </a:endParaRPr>
          </a:p>
          <a:p>
            <a:pPr marL="414655" indent="-309880" defTabSz="457200">
              <a:buClrTx/>
              <a:buSzPct val="45000"/>
              <a:buFont typeface="Wingdings" panose="05000000000000000000" pitchFamily="2" charset="2"/>
              <a:buChar char=""/>
              <a:tabLst>
                <a:tab pos="414655" algn="l"/>
                <a:tab pos="527050" algn="l"/>
                <a:tab pos="984250" algn="l"/>
                <a:tab pos="1441450" algn="l"/>
                <a:tab pos="1898650" algn="l"/>
                <a:tab pos="2355850" algn="l"/>
                <a:tab pos="2813050" algn="l"/>
                <a:tab pos="3270250" algn="l"/>
                <a:tab pos="3727450" algn="l"/>
                <a:tab pos="4184650" algn="l"/>
                <a:tab pos="4641850" algn="l"/>
                <a:tab pos="5099050" algn="l"/>
                <a:tab pos="5556250" algn="l"/>
                <a:tab pos="6013450" algn="l"/>
                <a:tab pos="6470650" algn="l"/>
                <a:tab pos="6927850" algn="l"/>
                <a:tab pos="7385050" algn="l"/>
                <a:tab pos="7842250" algn="l"/>
                <a:tab pos="8299450" algn="l"/>
                <a:tab pos="8756650" algn="l"/>
                <a:tab pos="9213850" algn="l"/>
              </a:tabLst>
            </a:pPr>
            <a:r>
              <a:rPr lang="en-US" altLang="x-none" sz="1800" b="1" dirty="0" err="1">
                <a:solidFill>
                  <a:srgbClr val="000000"/>
                </a:solidFill>
              </a:rPr>
              <a:t>Given the nature of recirculating aquaculture and hydroponics, the two technologies combined in aquaponics, there are 2 consistent factors in all aquaponic systems.  1.  Fish are raised in tanks.  2.  It is a soil-free growing system.</a:t>
            </a:r>
            <a:endParaRPr lang="en-US" altLang="x-none" sz="1800" b="1" dirty="0" err="1">
              <a:solidFill>
                <a:srgbClr val="000000"/>
              </a:solidFill>
            </a:endParaRPr>
          </a:p>
          <a:p>
            <a:pPr marL="414655" indent="-309880" defTabSz="457200">
              <a:buClrTx/>
              <a:buSzPct val="45000"/>
              <a:buFont typeface="Wingdings" panose="05000000000000000000" pitchFamily="2" charset="2"/>
              <a:buChar char=""/>
              <a:tabLst>
                <a:tab pos="414655" algn="l"/>
                <a:tab pos="527050" algn="l"/>
                <a:tab pos="984250" algn="l"/>
                <a:tab pos="1441450" algn="l"/>
                <a:tab pos="1898650" algn="l"/>
                <a:tab pos="2355850" algn="l"/>
                <a:tab pos="2813050" algn="l"/>
                <a:tab pos="3270250" algn="l"/>
                <a:tab pos="3727450" algn="l"/>
                <a:tab pos="4184650" algn="l"/>
                <a:tab pos="4641850" algn="l"/>
                <a:tab pos="5099050" algn="l"/>
                <a:tab pos="5556250" algn="l"/>
                <a:tab pos="6013450" algn="l"/>
                <a:tab pos="6470650" algn="l"/>
                <a:tab pos="6927850" algn="l"/>
                <a:tab pos="7385050" algn="l"/>
                <a:tab pos="7842250" algn="l"/>
                <a:tab pos="8299450" algn="l"/>
                <a:tab pos="8756650" algn="l"/>
                <a:tab pos="9213850" algn="l"/>
              </a:tabLst>
            </a:pPr>
            <a:r>
              <a:rPr lang="en-US" altLang="x-none" sz="1800" b="1" dirty="0" err="1">
                <a:solidFill>
                  <a:srgbClr val="000000"/>
                </a:solidFill>
              </a:rPr>
              <a:t>Aquaponics is a completely natural process which mimics all lakes, ponds, rivers and waterways on earth. The only input to an aquaponic system is fish food. The fish eat the food and excrete waste, which is converted (by beneficial bacteria) to a form that that plants can use. In consuming these nutrients, the plants help to purify the water. You can not use herbicides, pesticides or other harsh chemicals in an aquaponic system, making the fish and plants healthful and safe to eat.</a:t>
            </a:r>
            <a:endParaRPr lang="en-US" altLang="x-none" sz="1800" b="1" dirty="0" err="1">
              <a:solidFill>
                <a:srgbClr val="000000"/>
              </a:solidFill>
            </a:endParaRPr>
          </a:p>
        </p:txBody>
      </p:sp>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bg>
      <p:bgPr>
        <a:blipFill rotWithShape="0">
          <a:blip r:embed="rId1"/>
          <a:stretch>
            <a:fillRect/>
          </a:stretch>
        </a:blipFill>
        <a:effectLst/>
      </p:bgPr>
    </p:bg>
    <p:spTree>
      <p:nvGrpSpPr>
        <p:cNvPr id="1" name=""/>
        <p:cNvGrpSpPr/>
        <p:nvPr/>
      </p:nvGrpSpPr>
      <p:grpSpPr/>
      <p:sp>
        <p:nvSpPr>
          <p:cNvPr id="27650" name="Title 15360"/>
          <p:cNvSpPr>
            <a:spLocks noGrp="1"/>
          </p:cNvSpPr>
          <p:nvPr>
            <p:ph type="title"/>
          </p:nvPr>
        </p:nvSpPr>
        <p:spPr>
          <a:xfrm>
            <a:off x="539750" y="539750"/>
            <a:ext cx="8820150" cy="1023938"/>
          </a:xfrm>
        </p:spPr>
        <p:txBody>
          <a:bodyPr wrap="square" lIns="0" tIns="38880" rIns="0" bIns="0" anchor="ctr"/>
          <a:p>
            <a:pPr defTabSz="457200">
              <a:buClrTx/>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ltLang="x-none" dirty="0" err="1">
                <a:solidFill>
                  <a:srgbClr val="000000"/>
                </a:solidFill>
              </a:rPr>
              <a:t>Contact Us</a:t>
            </a:r>
            <a:endParaRPr lang="en-US" altLang="x-none" dirty="0" err="1">
              <a:solidFill>
                <a:srgbClr val="000000"/>
              </a:solidFill>
            </a:endParaRPr>
          </a:p>
        </p:txBody>
      </p:sp>
      <p:sp>
        <p:nvSpPr>
          <p:cNvPr id="27651" name="Text Placeholder 15361"/>
          <p:cNvSpPr>
            <a:spLocks noGrp="1"/>
          </p:cNvSpPr>
          <p:nvPr>
            <p:ph idx="1"/>
          </p:nvPr>
        </p:nvSpPr>
        <p:spPr>
          <a:xfrm>
            <a:off x="539750" y="1768475"/>
            <a:ext cx="8820150" cy="6592888"/>
          </a:xfrm>
        </p:spPr>
        <p:txBody>
          <a:bodyPr wrap="square" lIns="0" tIns="28080" rIns="0" bIns="0" anchor="t"/>
          <a:p>
            <a:pPr marL="425450" indent="-309245" algn="ctr" defTabSz="457200">
              <a:buClrTx/>
              <a:buSzPct val="45000"/>
              <a:tabLst>
                <a:tab pos="425450" algn="l"/>
                <a:tab pos="538480" algn="l"/>
                <a:tab pos="995680" algn="l"/>
                <a:tab pos="1452880" algn="l"/>
                <a:tab pos="1910080" algn="l"/>
                <a:tab pos="2367280" algn="l"/>
                <a:tab pos="2824480" algn="l"/>
                <a:tab pos="3281680" algn="l"/>
                <a:tab pos="3738880" algn="l"/>
                <a:tab pos="4196080" algn="l"/>
                <a:tab pos="4653280" algn="l"/>
                <a:tab pos="5110480" algn="l"/>
                <a:tab pos="5567680" algn="l"/>
                <a:tab pos="6024880" algn="l"/>
                <a:tab pos="6482080" algn="l"/>
                <a:tab pos="6939280" algn="l"/>
                <a:tab pos="7396480" algn="l"/>
                <a:tab pos="7853680" algn="l"/>
                <a:tab pos="8310880" algn="l"/>
                <a:tab pos="8768080" algn="l"/>
                <a:tab pos="9225280" algn="l"/>
              </a:tabLst>
            </a:pPr>
            <a:r>
              <a:rPr lang="en-US" altLang="x-none" sz="2800" b="1" dirty="0" err="1">
                <a:solidFill>
                  <a:srgbClr val="000000"/>
                </a:solidFill>
              </a:rPr>
              <a:t>Energy, Water, Efficient Construction and Roadwork and Farming is the solution:</a:t>
            </a:r>
            <a:endParaRPr lang="en-US" altLang="x-none" sz="2800" b="1" dirty="0" err="1">
              <a:solidFill>
                <a:srgbClr val="000000"/>
              </a:solidFill>
            </a:endParaRPr>
          </a:p>
          <a:p>
            <a:pPr marL="425450" indent="-309245" algn="ctr" defTabSz="457200">
              <a:buClrTx/>
              <a:buSzPct val="100000"/>
              <a:tabLst>
                <a:tab pos="425450" algn="l"/>
                <a:tab pos="538480" algn="l"/>
                <a:tab pos="995680" algn="l"/>
                <a:tab pos="1452880" algn="l"/>
                <a:tab pos="1910080" algn="l"/>
                <a:tab pos="2367280" algn="l"/>
                <a:tab pos="2824480" algn="l"/>
                <a:tab pos="3281680" algn="l"/>
                <a:tab pos="3738880" algn="l"/>
                <a:tab pos="4196080" algn="l"/>
                <a:tab pos="4653280" algn="l"/>
                <a:tab pos="5110480" algn="l"/>
                <a:tab pos="5567680" algn="l"/>
                <a:tab pos="6024880" algn="l"/>
                <a:tab pos="6482080" algn="l"/>
                <a:tab pos="6939280" algn="l"/>
                <a:tab pos="7396480" algn="l"/>
                <a:tab pos="7853680" algn="l"/>
                <a:tab pos="8310880" algn="l"/>
                <a:tab pos="8768080" algn="l"/>
                <a:tab pos="9225280" algn="l"/>
              </a:tabLst>
            </a:pPr>
            <a:r>
              <a:rPr lang="en-US" altLang="x-none" sz="3600" b="1" u="sng" dirty="0" err="1">
                <a:solidFill>
                  <a:srgbClr val="000000"/>
                </a:solidFill>
              </a:rPr>
              <a:t>Sustainable Solutions Consulting, LLC</a:t>
            </a:r>
            <a:endParaRPr lang="en-US" altLang="x-none" sz="3600" b="1" u="sng" dirty="0" err="1">
              <a:solidFill>
                <a:srgbClr val="000000"/>
              </a:solidFill>
            </a:endParaRPr>
          </a:p>
          <a:p>
            <a:pPr marL="425450" indent="-309245" algn="ctr" defTabSz="457200">
              <a:buClrTx/>
              <a:buSzPct val="100000"/>
              <a:tabLst>
                <a:tab pos="425450" algn="l"/>
                <a:tab pos="538480" algn="l"/>
                <a:tab pos="995680" algn="l"/>
                <a:tab pos="1452880" algn="l"/>
                <a:tab pos="1910080" algn="l"/>
                <a:tab pos="2367280" algn="l"/>
                <a:tab pos="2824480" algn="l"/>
                <a:tab pos="3281680" algn="l"/>
                <a:tab pos="3738880" algn="l"/>
                <a:tab pos="4196080" algn="l"/>
                <a:tab pos="4653280" algn="l"/>
                <a:tab pos="5110480" algn="l"/>
                <a:tab pos="5567680" algn="l"/>
                <a:tab pos="6024880" algn="l"/>
                <a:tab pos="6482080" algn="l"/>
                <a:tab pos="6939280" algn="l"/>
                <a:tab pos="7396480" algn="l"/>
                <a:tab pos="7853680" algn="l"/>
                <a:tab pos="8310880" algn="l"/>
                <a:tab pos="8768080" algn="l"/>
                <a:tab pos="9225280" algn="l"/>
              </a:tabLst>
            </a:pPr>
            <a:r>
              <a:rPr lang="en-US" altLang="x-none" b="1" dirty="0" err="1">
                <a:solidFill>
                  <a:srgbClr val="000000"/>
                </a:solidFill>
              </a:rPr>
              <a:t>Aldo Paredes</a:t>
            </a:r>
            <a:endParaRPr lang="en-US" altLang="x-none" b="1" dirty="0" err="1">
              <a:solidFill>
                <a:srgbClr val="000000"/>
              </a:solidFill>
            </a:endParaRPr>
          </a:p>
          <a:p>
            <a:pPr marL="425450" indent="-309245" algn="ctr" defTabSz="457200">
              <a:buClrTx/>
              <a:buSzPct val="45000"/>
              <a:tabLst>
                <a:tab pos="425450" algn="l"/>
                <a:tab pos="538480" algn="l"/>
                <a:tab pos="995680" algn="l"/>
                <a:tab pos="1452880" algn="l"/>
                <a:tab pos="1910080" algn="l"/>
                <a:tab pos="2367280" algn="l"/>
                <a:tab pos="2824480" algn="l"/>
                <a:tab pos="3281680" algn="l"/>
                <a:tab pos="3738880" algn="l"/>
                <a:tab pos="4196080" algn="l"/>
                <a:tab pos="4653280" algn="l"/>
                <a:tab pos="5110480" algn="l"/>
                <a:tab pos="5567680" algn="l"/>
                <a:tab pos="6024880" algn="l"/>
                <a:tab pos="6482080" algn="l"/>
                <a:tab pos="6939280" algn="l"/>
                <a:tab pos="7396480" algn="l"/>
                <a:tab pos="7853680" algn="l"/>
                <a:tab pos="8310880" algn="l"/>
                <a:tab pos="8768080" algn="l"/>
                <a:tab pos="9225280" algn="l"/>
              </a:tabLst>
            </a:pPr>
            <a:endParaRPr lang="en-US" altLang="x-none" b="1" dirty="0" err="1">
              <a:solidFill>
                <a:srgbClr val="000000"/>
              </a:solidFill>
            </a:endParaRPr>
          </a:p>
          <a:p>
            <a:pPr marL="425450" indent="-309245" algn="ctr" defTabSz="457200">
              <a:buClrTx/>
              <a:buSzPct val="45000"/>
              <a:tabLst>
                <a:tab pos="425450" algn="l"/>
                <a:tab pos="538480" algn="l"/>
                <a:tab pos="995680" algn="l"/>
                <a:tab pos="1452880" algn="l"/>
                <a:tab pos="1910080" algn="l"/>
                <a:tab pos="2367280" algn="l"/>
                <a:tab pos="2824480" algn="l"/>
                <a:tab pos="3281680" algn="l"/>
                <a:tab pos="3738880" algn="l"/>
                <a:tab pos="4196080" algn="l"/>
                <a:tab pos="4653280" algn="l"/>
                <a:tab pos="5110480" algn="l"/>
                <a:tab pos="5567680" algn="l"/>
                <a:tab pos="6024880" algn="l"/>
                <a:tab pos="6482080" algn="l"/>
                <a:tab pos="6939280" algn="l"/>
                <a:tab pos="7396480" algn="l"/>
                <a:tab pos="7853680" algn="l"/>
                <a:tab pos="8310880" algn="l"/>
                <a:tab pos="8768080" algn="l"/>
                <a:tab pos="9225280" algn="l"/>
              </a:tabLst>
            </a:pPr>
            <a:endParaRPr lang="en-US" altLang="x-none" b="1" dirty="0" err="1">
              <a:solidFill>
                <a:srgbClr val="000000"/>
              </a:solidFill>
            </a:endParaRPr>
          </a:p>
          <a:p>
            <a:pPr marL="425450" indent="-309245" algn="ctr" defTabSz="457200">
              <a:buClrTx/>
              <a:buSzPct val="45000"/>
              <a:tabLst>
                <a:tab pos="425450" algn="l"/>
                <a:tab pos="538480" algn="l"/>
                <a:tab pos="995680" algn="l"/>
                <a:tab pos="1452880" algn="l"/>
                <a:tab pos="1910080" algn="l"/>
                <a:tab pos="2367280" algn="l"/>
                <a:tab pos="2824480" algn="l"/>
                <a:tab pos="3281680" algn="l"/>
                <a:tab pos="3738880" algn="l"/>
                <a:tab pos="4196080" algn="l"/>
                <a:tab pos="4653280" algn="l"/>
                <a:tab pos="5110480" algn="l"/>
                <a:tab pos="5567680" algn="l"/>
                <a:tab pos="6024880" algn="l"/>
                <a:tab pos="6482080" algn="l"/>
                <a:tab pos="6939280" algn="l"/>
                <a:tab pos="7396480" algn="l"/>
                <a:tab pos="7853680" algn="l"/>
                <a:tab pos="8310880" algn="l"/>
                <a:tab pos="8768080" algn="l"/>
                <a:tab pos="9225280" algn="l"/>
              </a:tabLst>
            </a:pPr>
            <a:r>
              <a:rPr lang="en-US" altLang="x-none" b="1" dirty="0" err="1">
                <a:solidFill>
                  <a:srgbClr val="000000"/>
                </a:solidFill>
              </a:rPr>
              <a:t>561-436-9773</a:t>
            </a:r>
            <a:endParaRPr lang="en-US" altLang="x-none" b="1" dirty="0" err="1">
              <a:solidFill>
                <a:srgbClr val="000000"/>
              </a:solidFill>
            </a:endParaRPr>
          </a:p>
          <a:p>
            <a:pPr marL="425450" indent="-309245" algn="ctr" defTabSz="457200">
              <a:buClrTx/>
              <a:buSzPct val="45000"/>
              <a:tabLst>
                <a:tab pos="425450" algn="l"/>
                <a:tab pos="538480" algn="l"/>
                <a:tab pos="995680" algn="l"/>
                <a:tab pos="1452880" algn="l"/>
                <a:tab pos="1910080" algn="l"/>
                <a:tab pos="2367280" algn="l"/>
                <a:tab pos="2824480" algn="l"/>
                <a:tab pos="3281680" algn="l"/>
                <a:tab pos="3738880" algn="l"/>
                <a:tab pos="4196080" algn="l"/>
                <a:tab pos="4653280" algn="l"/>
                <a:tab pos="5110480" algn="l"/>
                <a:tab pos="5567680" algn="l"/>
                <a:tab pos="6024880" algn="l"/>
                <a:tab pos="6482080" algn="l"/>
                <a:tab pos="6939280" algn="l"/>
                <a:tab pos="7396480" algn="l"/>
                <a:tab pos="7853680" algn="l"/>
                <a:tab pos="8310880" algn="l"/>
                <a:tab pos="8768080" algn="l"/>
                <a:tab pos="9225280" algn="l"/>
              </a:tabLst>
            </a:pPr>
            <a:r>
              <a:rPr lang="en-US" altLang="x-none" sz="2400" b="1" dirty="0" err="1">
                <a:solidFill>
                  <a:srgbClr val="000000"/>
                </a:solidFill>
              </a:rPr>
              <a:t>aldo@sustainableconceptsdevelopment.com</a:t>
            </a:r>
            <a:endParaRPr lang="en-US" altLang="x-none" sz="2400" b="1" dirty="0" err="1">
              <a:solidFill>
                <a:srgbClr val="000000"/>
              </a:solidFill>
            </a:endParaRPr>
          </a:p>
          <a:p>
            <a:pPr marL="425450" indent="-309245" algn="ctr" defTabSz="457200">
              <a:buClrTx/>
              <a:buSzPct val="45000"/>
              <a:tabLst>
                <a:tab pos="425450" algn="l"/>
                <a:tab pos="538480" algn="l"/>
                <a:tab pos="995680" algn="l"/>
                <a:tab pos="1452880" algn="l"/>
                <a:tab pos="1910080" algn="l"/>
                <a:tab pos="2367280" algn="l"/>
                <a:tab pos="2824480" algn="l"/>
                <a:tab pos="3281680" algn="l"/>
                <a:tab pos="3738880" algn="l"/>
                <a:tab pos="4196080" algn="l"/>
                <a:tab pos="4653280" algn="l"/>
                <a:tab pos="5110480" algn="l"/>
                <a:tab pos="5567680" algn="l"/>
                <a:tab pos="6024880" algn="l"/>
                <a:tab pos="6482080" algn="l"/>
                <a:tab pos="6939280" algn="l"/>
                <a:tab pos="7396480" algn="l"/>
                <a:tab pos="7853680" algn="l"/>
                <a:tab pos="8310880" algn="l"/>
                <a:tab pos="8768080" algn="l"/>
                <a:tab pos="9225280" algn="l"/>
              </a:tabLst>
            </a:pPr>
            <a:r>
              <a:rPr lang="en-US" altLang="x-none" sz="2400" b="1" dirty="0" err="1">
                <a:solidFill>
                  <a:srgbClr val="000000"/>
                </a:solidFill>
              </a:rPr>
              <a:t>www.sustainableconceptsdevelopment.com</a:t>
            </a:r>
            <a:endParaRPr lang="en-US" altLang="x-none" sz="2400" b="1" dirty="0" err="1">
              <a:solidFill>
                <a:srgbClr val="000000"/>
              </a:solidFill>
            </a:endParaRPr>
          </a:p>
          <a:p>
            <a:pPr marL="425450" indent="-309245" defTabSz="457200">
              <a:buClrTx/>
              <a:buSzPct val="45000"/>
              <a:tabLst>
                <a:tab pos="425450" algn="l"/>
                <a:tab pos="538480" algn="l"/>
                <a:tab pos="995680" algn="l"/>
                <a:tab pos="1452880" algn="l"/>
                <a:tab pos="1910080" algn="l"/>
                <a:tab pos="2367280" algn="l"/>
                <a:tab pos="2824480" algn="l"/>
                <a:tab pos="3281680" algn="l"/>
                <a:tab pos="3738880" algn="l"/>
                <a:tab pos="4196080" algn="l"/>
                <a:tab pos="4653280" algn="l"/>
                <a:tab pos="5110480" algn="l"/>
                <a:tab pos="5567680" algn="l"/>
                <a:tab pos="6024880" algn="l"/>
                <a:tab pos="6482080" algn="l"/>
                <a:tab pos="6939280" algn="l"/>
                <a:tab pos="7396480" algn="l"/>
                <a:tab pos="7853680" algn="l"/>
                <a:tab pos="8310880" algn="l"/>
                <a:tab pos="8768080" algn="l"/>
                <a:tab pos="9225280" algn="l"/>
              </a:tabLst>
            </a:pPr>
            <a:endParaRPr lang="en-US" altLang="x-none" b="1" dirty="0" err="1">
              <a:solidFill>
                <a:srgbClr val="000000"/>
              </a:solidFill>
            </a:endParaRPr>
          </a:p>
          <a:p>
            <a:pPr marL="425450" indent="-309245" defTabSz="457200">
              <a:buClrTx/>
              <a:buSzPct val="45000"/>
              <a:tabLst>
                <a:tab pos="425450" algn="l"/>
                <a:tab pos="538480" algn="l"/>
                <a:tab pos="995680" algn="l"/>
                <a:tab pos="1452880" algn="l"/>
                <a:tab pos="1910080" algn="l"/>
                <a:tab pos="2367280" algn="l"/>
                <a:tab pos="2824480" algn="l"/>
                <a:tab pos="3281680" algn="l"/>
                <a:tab pos="3738880" algn="l"/>
                <a:tab pos="4196080" algn="l"/>
                <a:tab pos="4653280" algn="l"/>
                <a:tab pos="5110480" algn="l"/>
                <a:tab pos="5567680" algn="l"/>
                <a:tab pos="6024880" algn="l"/>
                <a:tab pos="6482080" algn="l"/>
                <a:tab pos="6939280" algn="l"/>
                <a:tab pos="7396480" algn="l"/>
                <a:tab pos="7853680" algn="l"/>
                <a:tab pos="8310880" algn="l"/>
                <a:tab pos="8768080" algn="l"/>
                <a:tab pos="9225280" algn="l"/>
              </a:tabLst>
            </a:pPr>
            <a:endParaRPr lang="en-US" altLang="x-none" b="1" dirty="0" err="1">
              <a:solidFill>
                <a:srgbClr val="000000"/>
              </a:solidFill>
            </a:endParaRP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0">
          <a:gsLst>
            <a:gs pos="0">
              <a:srgbClr val="F0FFFB">
                <a:alpha val="100000"/>
              </a:srgbClr>
            </a:gs>
            <a:gs pos="74001">
              <a:srgbClr val="75FFDD">
                <a:alpha val="100000"/>
              </a:srgbClr>
            </a:gs>
            <a:gs pos="83000">
              <a:srgbClr val="75FFDD">
                <a:alpha val="100000"/>
              </a:srgbClr>
            </a:gs>
            <a:gs pos="100000">
              <a:srgbClr val="A3FFE8">
                <a:alpha val="100000"/>
              </a:srgbClr>
            </a:gs>
          </a:gsLst>
          <a:lin ang="5400000"/>
          <a:tileRect/>
        </a:gradFill>
        <a:effectLst/>
      </p:bgPr>
    </p:bg>
    <p:spTree>
      <p:nvGrpSpPr>
        <p:cNvPr id="1" name=""/>
        <p:cNvGrpSpPr/>
        <p:nvPr/>
      </p:nvGrpSpPr>
      <p:grpSpPr/>
      <p:sp>
        <p:nvSpPr>
          <p:cNvPr id="5122" name="Title 4096"/>
          <p:cNvSpPr>
            <a:spLocks noGrp="1"/>
          </p:cNvSpPr>
          <p:nvPr>
            <p:ph type="title"/>
          </p:nvPr>
        </p:nvSpPr>
        <p:spPr>
          <a:xfrm>
            <a:off x="539750" y="539750"/>
            <a:ext cx="8820150" cy="1023938"/>
          </a:xfrm>
        </p:spPr>
        <p:txBody>
          <a:bodyPr wrap="square" lIns="0" tIns="31680" rIns="0" bIns="0" anchor="ctr"/>
          <a:p>
            <a:pPr defTabSz="457200">
              <a:buClrTx/>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ltLang="x-none" sz="3600" b="1" dirty="0" err="1">
                <a:solidFill>
                  <a:srgbClr val="000000"/>
                </a:solidFill>
              </a:rPr>
              <a:t>Sustainable Solutions Consulting, LLC</a:t>
            </a:r>
            <a:endParaRPr lang="en-US" altLang="x-none" sz="3600" b="1" dirty="0" err="1">
              <a:solidFill>
                <a:srgbClr val="000000"/>
              </a:solidFill>
            </a:endParaRPr>
          </a:p>
        </p:txBody>
      </p:sp>
      <p:sp>
        <p:nvSpPr>
          <p:cNvPr id="5123" name="Text Placeholder 4097"/>
          <p:cNvSpPr>
            <a:spLocks noGrp="1"/>
          </p:cNvSpPr>
          <p:nvPr>
            <p:ph idx="1"/>
          </p:nvPr>
        </p:nvSpPr>
        <p:spPr>
          <a:xfrm>
            <a:off x="539750" y="1768475"/>
            <a:ext cx="8820150" cy="5627688"/>
          </a:xfrm>
        </p:spPr>
        <p:txBody>
          <a:bodyPr wrap="square" lIns="0" tIns="17640" rIns="0" bIns="0" anchor="t"/>
          <a:p>
            <a:pPr marL="0" indent="0" defTabSz="457200">
              <a:buClrTx/>
              <a:buSzPct val="100000"/>
              <a:tabLst>
                <a:tab pos="0" algn="l"/>
                <a:tab pos="113030" algn="l"/>
                <a:tab pos="570230" algn="l"/>
                <a:tab pos="1027430" algn="l"/>
                <a:tab pos="1484630" algn="l"/>
                <a:tab pos="1941830" algn="l"/>
                <a:tab pos="2399030" algn="l"/>
                <a:tab pos="2856230" algn="l"/>
                <a:tab pos="3313430" algn="l"/>
                <a:tab pos="3770630" algn="l"/>
                <a:tab pos="4227830" algn="l"/>
                <a:tab pos="4685030" algn="l"/>
                <a:tab pos="5142230" algn="l"/>
                <a:tab pos="5599430" algn="l"/>
                <a:tab pos="6056630" algn="l"/>
                <a:tab pos="6513830" algn="l"/>
                <a:tab pos="6971030" algn="l"/>
                <a:tab pos="7428230" algn="l"/>
                <a:tab pos="7885430" algn="l"/>
                <a:tab pos="8342630" algn="l"/>
                <a:tab pos="8799830" algn="l"/>
              </a:tabLst>
            </a:pPr>
            <a:r>
              <a:rPr lang="en-US" altLang="x-none" sz="2000" b="1" dirty="0" err="1">
                <a:solidFill>
                  <a:srgbClr val="000000"/>
                </a:solidFill>
              </a:rPr>
              <a:t>SSC is founded on the principals of sustainable design and construction. And so to that end, we have made it our mission to re-analyze design and construction practices and how in turn, we can break the paradigm shift and make our structures/projects more efficient and cost effective to build and operate.</a:t>
            </a:r>
            <a:endParaRPr lang="en-US" altLang="x-none" sz="2000" b="1" dirty="0" err="1">
              <a:solidFill>
                <a:srgbClr val="000000"/>
              </a:solidFill>
            </a:endParaRPr>
          </a:p>
          <a:p>
            <a:pPr marL="0" indent="0" defTabSz="457200">
              <a:buClrTx/>
              <a:buSzPct val="100000"/>
              <a:tabLst>
                <a:tab pos="0" algn="l"/>
                <a:tab pos="113030" algn="l"/>
                <a:tab pos="570230" algn="l"/>
                <a:tab pos="1027430" algn="l"/>
                <a:tab pos="1484630" algn="l"/>
                <a:tab pos="1941830" algn="l"/>
                <a:tab pos="2399030" algn="l"/>
                <a:tab pos="2856230" algn="l"/>
                <a:tab pos="3313430" algn="l"/>
                <a:tab pos="3770630" algn="l"/>
                <a:tab pos="4227830" algn="l"/>
                <a:tab pos="4685030" algn="l"/>
                <a:tab pos="5142230" algn="l"/>
                <a:tab pos="5599430" algn="l"/>
                <a:tab pos="6056630" algn="l"/>
                <a:tab pos="6513830" algn="l"/>
                <a:tab pos="6971030" algn="l"/>
                <a:tab pos="7428230" algn="l"/>
                <a:tab pos="7885430" algn="l"/>
                <a:tab pos="8342630" algn="l"/>
                <a:tab pos="8799830" algn="l"/>
              </a:tabLst>
            </a:pPr>
            <a:r>
              <a:rPr lang="en-US" altLang="x-none" sz="2000" b="1" dirty="0" err="1">
                <a:solidFill>
                  <a:srgbClr val="000000"/>
                </a:solidFill>
              </a:rPr>
              <a:t>Nature has given us the RIGHT answers and it not fossil fuel.</a:t>
            </a:r>
            <a:endParaRPr lang="en-US" altLang="x-none" sz="2000" b="1" dirty="0" err="1">
              <a:solidFill>
                <a:srgbClr val="000000"/>
              </a:solidFill>
            </a:endParaRPr>
          </a:p>
          <a:p>
            <a:pPr marL="0" indent="0" defTabSz="457200">
              <a:buClrTx/>
              <a:buSzPct val="100000"/>
              <a:tabLst>
                <a:tab pos="0" algn="l"/>
                <a:tab pos="113030" algn="l"/>
                <a:tab pos="570230" algn="l"/>
                <a:tab pos="1027430" algn="l"/>
                <a:tab pos="1484630" algn="l"/>
                <a:tab pos="1941830" algn="l"/>
                <a:tab pos="2399030" algn="l"/>
                <a:tab pos="2856230" algn="l"/>
                <a:tab pos="3313430" algn="l"/>
                <a:tab pos="3770630" algn="l"/>
                <a:tab pos="4227830" algn="l"/>
                <a:tab pos="4685030" algn="l"/>
                <a:tab pos="5142230" algn="l"/>
                <a:tab pos="5599430" algn="l"/>
                <a:tab pos="6056630" algn="l"/>
                <a:tab pos="6513830" algn="l"/>
                <a:tab pos="6971030" algn="l"/>
                <a:tab pos="7428230" algn="l"/>
                <a:tab pos="7885430" algn="l"/>
                <a:tab pos="8342630" algn="l"/>
                <a:tab pos="8799830" algn="l"/>
              </a:tabLst>
            </a:pPr>
            <a:r>
              <a:rPr lang="en-US" altLang="x-none" sz="1800" b="1" i="1" dirty="0" err="1">
                <a:solidFill>
                  <a:srgbClr val="000000"/>
                </a:solidFill>
              </a:rPr>
              <a:t>Global carbon emissions from fossil fuel use were approximately 9.795 gigatonnes (Gt) in 2014 (or 35.9 GtCO2 of carbon dioxide). Fossil fuel emissions were 0.6% above emissions from 2013 and 60% above emissions from 1990. This represents well over 100 times more CO2 then all of the volcanoes on Earth do.</a:t>
            </a:r>
            <a:endParaRPr lang="en-US" altLang="x-none" sz="1800" b="1" i="1" dirty="0" err="1">
              <a:solidFill>
                <a:srgbClr val="000000"/>
              </a:solidFill>
            </a:endParaRPr>
          </a:p>
          <a:p>
            <a:pPr marL="0" indent="0" defTabSz="457200">
              <a:buClrTx/>
              <a:buSzPct val="100000"/>
              <a:tabLst>
                <a:tab pos="0" algn="l"/>
                <a:tab pos="113030" algn="l"/>
                <a:tab pos="570230" algn="l"/>
                <a:tab pos="1027430" algn="l"/>
                <a:tab pos="1484630" algn="l"/>
                <a:tab pos="1941830" algn="l"/>
                <a:tab pos="2399030" algn="l"/>
                <a:tab pos="2856230" algn="l"/>
                <a:tab pos="3313430" algn="l"/>
                <a:tab pos="3770630" algn="l"/>
                <a:tab pos="4227830" algn="l"/>
                <a:tab pos="4685030" algn="l"/>
                <a:tab pos="5142230" algn="l"/>
                <a:tab pos="5599430" algn="l"/>
                <a:tab pos="6056630" algn="l"/>
                <a:tab pos="6513830" algn="l"/>
                <a:tab pos="6971030" algn="l"/>
                <a:tab pos="7428230" algn="l"/>
                <a:tab pos="7885430" algn="l"/>
                <a:tab pos="8342630" algn="l"/>
                <a:tab pos="8799830" algn="l"/>
              </a:tabLst>
            </a:pPr>
            <a:r>
              <a:rPr lang="en-US" altLang="x-none" sz="1800" b="1" i="1" dirty="0" err="1">
                <a:solidFill>
                  <a:srgbClr val="000000"/>
                </a:solidFill>
              </a:rPr>
              <a:t>According to the United States Environmental Protection Agency, in the United States the combustion of fossil fuels to generate electricity accounts for 37% of total CO2 emissions and 30% of total green house gas emissions. And with more developing countries requiring more electricity, the release of CO2 and other harmful chemicals and gases are growing exponentially. C02 could have disastrous consequences on; sea levels, agriculture, ozone layer, extreme weather, spread of disease and eco-system changes.</a:t>
            </a:r>
            <a:endParaRPr lang="en-US" altLang="x-none" sz="1800" b="1" i="1" dirty="0" err="1">
              <a:solidFill>
                <a:srgbClr val="000000"/>
              </a:solidFill>
            </a:endParaRPr>
          </a:p>
          <a:p>
            <a:pPr marL="0" indent="0" defTabSz="457200">
              <a:buClrTx/>
              <a:buSzPct val="100000"/>
              <a:tabLst>
                <a:tab pos="0" algn="l"/>
                <a:tab pos="113030" algn="l"/>
                <a:tab pos="570230" algn="l"/>
                <a:tab pos="1027430" algn="l"/>
                <a:tab pos="1484630" algn="l"/>
                <a:tab pos="1941830" algn="l"/>
                <a:tab pos="2399030" algn="l"/>
                <a:tab pos="2856230" algn="l"/>
                <a:tab pos="3313430" algn="l"/>
                <a:tab pos="3770630" algn="l"/>
                <a:tab pos="4227830" algn="l"/>
                <a:tab pos="4685030" algn="l"/>
                <a:tab pos="5142230" algn="l"/>
                <a:tab pos="5599430" algn="l"/>
                <a:tab pos="6056630" algn="l"/>
                <a:tab pos="6513830" algn="l"/>
                <a:tab pos="6971030" algn="l"/>
                <a:tab pos="7428230" algn="l"/>
                <a:tab pos="7885430" algn="l"/>
                <a:tab pos="8342630" algn="l"/>
                <a:tab pos="8799830" algn="l"/>
              </a:tabLst>
            </a:pPr>
            <a:endParaRPr lang="en-US" altLang="x-none" sz="1800" b="1" i="1" dirty="0" err="1">
              <a:solidFill>
                <a:srgbClr val="000000"/>
              </a:solidFill>
            </a:endParaRP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0">
          <a:gsLst>
            <a:gs pos="0">
              <a:srgbClr val="F0FFFB">
                <a:alpha val="100000"/>
              </a:srgbClr>
            </a:gs>
            <a:gs pos="74001">
              <a:srgbClr val="75FFDD">
                <a:alpha val="100000"/>
              </a:srgbClr>
            </a:gs>
            <a:gs pos="83000">
              <a:srgbClr val="75FFDD">
                <a:alpha val="100000"/>
              </a:srgbClr>
            </a:gs>
            <a:gs pos="100000">
              <a:srgbClr val="A3FFE8">
                <a:alpha val="100000"/>
              </a:srgbClr>
            </a:gs>
          </a:gsLst>
          <a:lin ang="5400000"/>
          <a:tileRect/>
        </a:gradFill>
        <a:effectLst/>
      </p:bgPr>
    </p:bg>
    <p:spTree>
      <p:nvGrpSpPr>
        <p:cNvPr id="1" name=""/>
        <p:cNvGrpSpPr/>
        <p:nvPr/>
      </p:nvGrpSpPr>
      <p:grpSpPr/>
      <p:sp>
        <p:nvSpPr>
          <p:cNvPr id="7170" name="Title 5120"/>
          <p:cNvSpPr>
            <a:spLocks noGrp="1"/>
          </p:cNvSpPr>
          <p:nvPr>
            <p:ph type="title"/>
          </p:nvPr>
        </p:nvSpPr>
        <p:spPr>
          <a:xfrm>
            <a:off x="539750" y="539750"/>
            <a:ext cx="8820150" cy="1023938"/>
          </a:xfrm>
        </p:spPr>
        <p:txBody>
          <a:bodyPr wrap="square" lIns="0" tIns="38880" rIns="0" bIns="0" anchor="ctr"/>
          <a:p>
            <a:pPr defTabSz="457200">
              <a:buClrTx/>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ltLang="x-none" b="1" dirty="0" err="1">
                <a:solidFill>
                  <a:srgbClr val="000000"/>
                </a:solidFill>
              </a:rPr>
              <a:t>8 Elements for Sustainability</a:t>
            </a:r>
            <a:endParaRPr lang="en-US" altLang="x-none" b="1" dirty="0" err="1">
              <a:solidFill>
                <a:srgbClr val="000000"/>
              </a:solidFill>
            </a:endParaRPr>
          </a:p>
        </p:txBody>
      </p:sp>
      <p:sp>
        <p:nvSpPr>
          <p:cNvPr id="7171" name="Text Placeholder 5121"/>
          <p:cNvSpPr>
            <a:spLocks noGrp="1"/>
          </p:cNvSpPr>
          <p:nvPr>
            <p:ph idx="1"/>
          </p:nvPr>
        </p:nvSpPr>
        <p:spPr>
          <a:xfrm>
            <a:off x="360363" y="1979613"/>
            <a:ext cx="8820150" cy="5070475"/>
          </a:xfrm>
        </p:spPr>
        <p:txBody>
          <a:bodyPr wrap="square" lIns="0" tIns="17640" rIns="0" bIns="0" anchor="t"/>
          <a:p>
            <a:pPr marL="0" indent="107950" defTabSz="457200">
              <a:buClrTx/>
              <a:buSzPct val="100000"/>
              <a:buNone/>
              <a:tabLst>
                <a:tab pos="0" algn="l"/>
                <a:tab pos="113030" algn="l"/>
                <a:tab pos="570230" algn="l"/>
                <a:tab pos="1027430" algn="l"/>
                <a:tab pos="1484630" algn="l"/>
                <a:tab pos="1941830" algn="l"/>
                <a:tab pos="2399030" algn="l"/>
                <a:tab pos="2856230" algn="l"/>
                <a:tab pos="3313430" algn="l"/>
                <a:tab pos="3770630" algn="l"/>
                <a:tab pos="4227830" algn="l"/>
                <a:tab pos="4685030" algn="l"/>
                <a:tab pos="5142230" algn="l"/>
                <a:tab pos="5599430" algn="l"/>
                <a:tab pos="6056630" algn="l"/>
                <a:tab pos="6513830" algn="l"/>
                <a:tab pos="6971030" algn="l"/>
                <a:tab pos="7428230" algn="l"/>
                <a:tab pos="7885430" algn="l"/>
                <a:tab pos="8342630" algn="l"/>
                <a:tab pos="8799830" algn="l"/>
              </a:tabLst>
            </a:pPr>
            <a:r>
              <a:rPr lang="en-US" altLang="x-none" sz="2000" b="1" dirty="0" err="1">
                <a:solidFill>
                  <a:srgbClr val="000000"/>
                </a:solidFill>
              </a:rPr>
              <a:t>Our efforts have made us look at every aspect of a building and site. We no longer adhere to inefficient and costly systems or materials. Let us introduce the 8 elements of sustainability.</a:t>
            </a:r>
            <a:endParaRPr lang="en-US" altLang="x-none" sz="2000" b="1" dirty="0" err="1">
              <a:solidFill>
                <a:srgbClr val="000000"/>
              </a:solidFill>
            </a:endParaRPr>
          </a:p>
          <a:p>
            <a:pPr marL="0" indent="107950" defTabSz="457200">
              <a:buClrTx/>
              <a:buSzPct val="45000"/>
              <a:buFont typeface="Wingdings" panose="05000000000000000000" pitchFamily="2" charset="2"/>
              <a:buChar char=""/>
              <a:tabLst>
                <a:tab pos="0" algn="l"/>
                <a:tab pos="113030" algn="l"/>
                <a:tab pos="570230" algn="l"/>
                <a:tab pos="1027430" algn="l"/>
                <a:tab pos="1484630" algn="l"/>
                <a:tab pos="1941830" algn="l"/>
                <a:tab pos="2399030" algn="l"/>
                <a:tab pos="2856230" algn="l"/>
                <a:tab pos="3313430" algn="l"/>
                <a:tab pos="3770630" algn="l"/>
                <a:tab pos="4227830" algn="l"/>
                <a:tab pos="4685030" algn="l"/>
                <a:tab pos="5142230" algn="l"/>
                <a:tab pos="5599430" algn="l"/>
                <a:tab pos="6056630" algn="l"/>
                <a:tab pos="6513830" algn="l"/>
                <a:tab pos="6971030" algn="l"/>
                <a:tab pos="7428230" algn="l"/>
                <a:tab pos="7885430" algn="l"/>
                <a:tab pos="8342630" algn="l"/>
                <a:tab pos="8799830" algn="l"/>
              </a:tabLst>
            </a:pPr>
            <a:r>
              <a:rPr lang="en-US" altLang="x-none" sz="2000" b="1" dirty="0" err="1">
                <a:solidFill>
                  <a:srgbClr val="000000"/>
                </a:solidFill>
              </a:rPr>
              <a:t>Power generation</a:t>
            </a:r>
            <a:endParaRPr lang="en-US" altLang="x-none" sz="2000" b="1" dirty="0" err="1">
              <a:solidFill>
                <a:srgbClr val="000000"/>
              </a:solidFill>
            </a:endParaRPr>
          </a:p>
          <a:p>
            <a:pPr marL="0" indent="107950" defTabSz="457200">
              <a:buClrTx/>
              <a:buSzPct val="45000"/>
              <a:buFont typeface="Wingdings" panose="05000000000000000000" pitchFamily="2" charset="2"/>
              <a:buChar char=""/>
              <a:tabLst>
                <a:tab pos="0" algn="l"/>
                <a:tab pos="113030" algn="l"/>
                <a:tab pos="570230" algn="l"/>
                <a:tab pos="1027430" algn="l"/>
                <a:tab pos="1484630" algn="l"/>
                <a:tab pos="1941830" algn="l"/>
                <a:tab pos="2399030" algn="l"/>
                <a:tab pos="2856230" algn="l"/>
                <a:tab pos="3313430" algn="l"/>
                <a:tab pos="3770630" algn="l"/>
                <a:tab pos="4227830" algn="l"/>
                <a:tab pos="4685030" algn="l"/>
                <a:tab pos="5142230" algn="l"/>
                <a:tab pos="5599430" algn="l"/>
                <a:tab pos="6056630" algn="l"/>
                <a:tab pos="6513830" algn="l"/>
                <a:tab pos="6971030" algn="l"/>
                <a:tab pos="7428230" algn="l"/>
                <a:tab pos="7885430" algn="l"/>
                <a:tab pos="8342630" algn="l"/>
                <a:tab pos="8799830" algn="l"/>
              </a:tabLst>
            </a:pPr>
            <a:r>
              <a:rPr lang="en-US" altLang="x-none" sz="2000" b="1" dirty="0" err="1">
                <a:solidFill>
                  <a:srgbClr val="000000"/>
                </a:solidFill>
              </a:rPr>
              <a:t>Desalination / Atmospheric Water Generator</a:t>
            </a:r>
            <a:endParaRPr lang="en-US" altLang="x-none" sz="2000" b="1" dirty="0" err="1">
              <a:solidFill>
                <a:srgbClr val="000000"/>
              </a:solidFill>
            </a:endParaRPr>
          </a:p>
          <a:p>
            <a:pPr marL="0" indent="107950" defTabSz="457200">
              <a:buClrTx/>
              <a:buSzPct val="45000"/>
              <a:buFont typeface="Wingdings" panose="05000000000000000000" pitchFamily="2" charset="2"/>
              <a:buChar char=""/>
              <a:tabLst>
                <a:tab pos="0" algn="l"/>
                <a:tab pos="113030" algn="l"/>
                <a:tab pos="570230" algn="l"/>
                <a:tab pos="1027430" algn="l"/>
                <a:tab pos="1484630" algn="l"/>
                <a:tab pos="1941830" algn="l"/>
                <a:tab pos="2399030" algn="l"/>
                <a:tab pos="2856230" algn="l"/>
                <a:tab pos="3313430" algn="l"/>
                <a:tab pos="3770630" algn="l"/>
                <a:tab pos="4227830" algn="l"/>
                <a:tab pos="4685030" algn="l"/>
                <a:tab pos="5142230" algn="l"/>
                <a:tab pos="5599430" algn="l"/>
                <a:tab pos="6056630" algn="l"/>
                <a:tab pos="6513830" algn="l"/>
                <a:tab pos="6971030" algn="l"/>
                <a:tab pos="7428230" algn="l"/>
                <a:tab pos="7885430" algn="l"/>
                <a:tab pos="8342630" algn="l"/>
                <a:tab pos="8799830" algn="l"/>
              </a:tabLst>
            </a:pPr>
            <a:r>
              <a:rPr lang="en-US" altLang="x-none" sz="2000" b="1" dirty="0" err="1">
                <a:solidFill>
                  <a:srgbClr val="000000"/>
                </a:solidFill>
              </a:rPr>
              <a:t>Grey-water recycling</a:t>
            </a:r>
            <a:endParaRPr lang="en-US" altLang="x-none" sz="2000" b="1" dirty="0" err="1">
              <a:solidFill>
                <a:srgbClr val="000000"/>
              </a:solidFill>
            </a:endParaRPr>
          </a:p>
          <a:p>
            <a:pPr marL="0" indent="107950" defTabSz="457200">
              <a:buClrTx/>
              <a:buSzPct val="45000"/>
              <a:buFont typeface="Wingdings" panose="05000000000000000000" pitchFamily="2" charset="2"/>
              <a:buChar char=""/>
              <a:tabLst>
                <a:tab pos="0" algn="l"/>
                <a:tab pos="113030" algn="l"/>
                <a:tab pos="570230" algn="l"/>
                <a:tab pos="1027430" algn="l"/>
                <a:tab pos="1484630" algn="l"/>
                <a:tab pos="1941830" algn="l"/>
                <a:tab pos="2399030" algn="l"/>
                <a:tab pos="2856230" algn="l"/>
                <a:tab pos="3313430" algn="l"/>
                <a:tab pos="3770630" algn="l"/>
                <a:tab pos="4227830" algn="l"/>
                <a:tab pos="4685030" algn="l"/>
                <a:tab pos="5142230" algn="l"/>
                <a:tab pos="5599430" algn="l"/>
                <a:tab pos="6056630" algn="l"/>
                <a:tab pos="6513830" algn="l"/>
                <a:tab pos="6971030" algn="l"/>
                <a:tab pos="7428230" algn="l"/>
                <a:tab pos="7885430" algn="l"/>
                <a:tab pos="8342630" algn="l"/>
                <a:tab pos="8799830" algn="l"/>
              </a:tabLst>
            </a:pPr>
            <a:r>
              <a:rPr lang="en-US" altLang="x-none" sz="2000" b="1" dirty="0" err="1">
                <a:solidFill>
                  <a:srgbClr val="000000"/>
                </a:solidFill>
              </a:rPr>
              <a:t>Black-water recycling</a:t>
            </a:r>
            <a:endParaRPr lang="en-US" altLang="x-none" sz="2000" b="1" dirty="0" err="1">
              <a:solidFill>
                <a:srgbClr val="000000"/>
              </a:solidFill>
            </a:endParaRPr>
          </a:p>
          <a:p>
            <a:pPr marL="0" indent="107950" defTabSz="457200">
              <a:buClrTx/>
              <a:buSzPct val="45000"/>
              <a:buFont typeface="Wingdings" panose="05000000000000000000" pitchFamily="2" charset="2"/>
              <a:buChar char=""/>
              <a:tabLst>
                <a:tab pos="0" algn="l"/>
                <a:tab pos="113030" algn="l"/>
                <a:tab pos="570230" algn="l"/>
                <a:tab pos="1027430" algn="l"/>
                <a:tab pos="1484630" algn="l"/>
                <a:tab pos="1941830" algn="l"/>
                <a:tab pos="2399030" algn="l"/>
                <a:tab pos="2856230" algn="l"/>
                <a:tab pos="3313430" algn="l"/>
                <a:tab pos="3770630" algn="l"/>
                <a:tab pos="4227830" algn="l"/>
                <a:tab pos="4685030" algn="l"/>
                <a:tab pos="5142230" algn="l"/>
                <a:tab pos="5599430" algn="l"/>
                <a:tab pos="6056630" algn="l"/>
                <a:tab pos="6513830" algn="l"/>
                <a:tab pos="6971030" algn="l"/>
                <a:tab pos="7428230" algn="l"/>
                <a:tab pos="7885430" algn="l"/>
                <a:tab pos="8342630" algn="l"/>
                <a:tab pos="8799830" algn="l"/>
              </a:tabLst>
            </a:pPr>
            <a:r>
              <a:rPr lang="en-US" altLang="x-none" sz="2000" b="1" dirty="0" err="1">
                <a:solidFill>
                  <a:srgbClr val="000000"/>
                </a:solidFill>
              </a:rPr>
              <a:t>Self Contained Sustainable Community</a:t>
            </a:r>
            <a:endParaRPr lang="en-US" altLang="x-none" sz="2000" b="1" dirty="0" err="1">
              <a:solidFill>
                <a:srgbClr val="000000"/>
              </a:solidFill>
            </a:endParaRPr>
          </a:p>
          <a:p>
            <a:pPr marL="0" indent="107950" defTabSz="457200">
              <a:buClrTx/>
              <a:buSzPct val="45000"/>
              <a:buFont typeface="Wingdings" panose="05000000000000000000" pitchFamily="2" charset="2"/>
              <a:buChar char=""/>
              <a:tabLst>
                <a:tab pos="0" algn="l"/>
                <a:tab pos="113030" algn="l"/>
                <a:tab pos="570230" algn="l"/>
                <a:tab pos="1027430" algn="l"/>
                <a:tab pos="1484630" algn="l"/>
                <a:tab pos="1941830" algn="l"/>
                <a:tab pos="2399030" algn="l"/>
                <a:tab pos="2856230" algn="l"/>
                <a:tab pos="3313430" algn="l"/>
                <a:tab pos="3770630" algn="l"/>
                <a:tab pos="4227830" algn="l"/>
                <a:tab pos="4685030" algn="l"/>
                <a:tab pos="5142230" algn="l"/>
                <a:tab pos="5599430" algn="l"/>
                <a:tab pos="6056630" algn="l"/>
                <a:tab pos="6513830" algn="l"/>
                <a:tab pos="6971030" algn="l"/>
                <a:tab pos="7428230" algn="l"/>
                <a:tab pos="7885430" algn="l"/>
                <a:tab pos="8342630" algn="l"/>
                <a:tab pos="8799830" algn="l"/>
              </a:tabLst>
            </a:pPr>
            <a:r>
              <a:rPr lang="en-US" altLang="x-none" sz="2000" b="1" dirty="0" err="1">
                <a:solidFill>
                  <a:srgbClr val="000000"/>
                </a:solidFill>
              </a:rPr>
              <a:t>Sips building panels</a:t>
            </a:r>
            <a:endParaRPr lang="en-US" altLang="x-none" sz="2000" b="1" dirty="0" err="1">
              <a:solidFill>
                <a:srgbClr val="000000"/>
              </a:solidFill>
            </a:endParaRPr>
          </a:p>
          <a:p>
            <a:pPr marL="0" indent="107950" defTabSz="457200">
              <a:buClrTx/>
              <a:buSzPct val="45000"/>
              <a:buFont typeface="Wingdings" panose="05000000000000000000" pitchFamily="2" charset="2"/>
              <a:buChar char=""/>
              <a:tabLst>
                <a:tab pos="0" algn="l"/>
                <a:tab pos="113030" algn="l"/>
                <a:tab pos="570230" algn="l"/>
                <a:tab pos="1027430" algn="l"/>
                <a:tab pos="1484630" algn="l"/>
                <a:tab pos="1941830" algn="l"/>
                <a:tab pos="2399030" algn="l"/>
                <a:tab pos="2856230" algn="l"/>
                <a:tab pos="3313430" algn="l"/>
                <a:tab pos="3770630" algn="l"/>
                <a:tab pos="4227830" algn="l"/>
                <a:tab pos="4685030" algn="l"/>
                <a:tab pos="5142230" algn="l"/>
                <a:tab pos="5599430" algn="l"/>
                <a:tab pos="6056630" algn="l"/>
                <a:tab pos="6513830" algn="l"/>
                <a:tab pos="6971030" algn="l"/>
                <a:tab pos="7428230" algn="l"/>
                <a:tab pos="7885430" algn="l"/>
                <a:tab pos="8342630" algn="l"/>
                <a:tab pos="8799830" algn="l"/>
              </a:tabLst>
            </a:pPr>
            <a:r>
              <a:rPr lang="en-US" altLang="x-none" sz="2000" b="1" dirty="0" err="1">
                <a:solidFill>
                  <a:srgbClr val="000000"/>
                </a:solidFill>
              </a:rPr>
              <a:t>In situ Road/Street Construction without concrete or asphalt</a:t>
            </a:r>
            <a:endParaRPr lang="en-US" altLang="x-none" sz="2000" b="1" dirty="0" err="1">
              <a:solidFill>
                <a:srgbClr val="000000"/>
              </a:solidFill>
            </a:endParaRPr>
          </a:p>
          <a:p>
            <a:pPr marL="0" indent="107950" defTabSz="457200">
              <a:buClrTx/>
              <a:buSzPct val="45000"/>
              <a:buFont typeface="Wingdings" panose="05000000000000000000" pitchFamily="2" charset="2"/>
              <a:buChar char=""/>
              <a:tabLst>
                <a:tab pos="0" algn="l"/>
                <a:tab pos="113030" algn="l"/>
                <a:tab pos="570230" algn="l"/>
                <a:tab pos="1027430" algn="l"/>
                <a:tab pos="1484630" algn="l"/>
                <a:tab pos="1941830" algn="l"/>
                <a:tab pos="2399030" algn="l"/>
                <a:tab pos="2856230" algn="l"/>
                <a:tab pos="3313430" algn="l"/>
                <a:tab pos="3770630" algn="l"/>
                <a:tab pos="4227830" algn="l"/>
                <a:tab pos="4685030" algn="l"/>
                <a:tab pos="5142230" algn="l"/>
                <a:tab pos="5599430" algn="l"/>
                <a:tab pos="6056630" algn="l"/>
                <a:tab pos="6513830" algn="l"/>
                <a:tab pos="6971030" algn="l"/>
                <a:tab pos="7428230" algn="l"/>
                <a:tab pos="7885430" algn="l"/>
                <a:tab pos="8342630" algn="l"/>
                <a:tab pos="8799830" algn="l"/>
              </a:tabLst>
            </a:pPr>
            <a:r>
              <a:rPr lang="en-US" altLang="x-none" sz="2000" b="1" dirty="0" err="1">
                <a:solidFill>
                  <a:srgbClr val="000000"/>
                </a:solidFill>
              </a:rPr>
              <a:t>Environmentally controlled farming</a:t>
            </a:r>
            <a:endParaRPr lang="en-US" altLang="x-none" sz="2000" b="1" dirty="0" err="1">
              <a:solidFill>
                <a:srgbClr val="000000"/>
              </a:solidFill>
            </a:endParaRPr>
          </a:p>
          <a:p>
            <a:pPr marL="0" indent="107950" defTabSz="457200">
              <a:buClrTx/>
              <a:buSzPct val="100000"/>
              <a:buNone/>
              <a:tabLst>
                <a:tab pos="0" algn="l"/>
                <a:tab pos="113030" algn="l"/>
                <a:tab pos="570230" algn="l"/>
                <a:tab pos="1027430" algn="l"/>
                <a:tab pos="1484630" algn="l"/>
                <a:tab pos="1941830" algn="l"/>
                <a:tab pos="2399030" algn="l"/>
                <a:tab pos="2856230" algn="l"/>
                <a:tab pos="3313430" algn="l"/>
                <a:tab pos="3770630" algn="l"/>
                <a:tab pos="4227830" algn="l"/>
                <a:tab pos="4685030" algn="l"/>
                <a:tab pos="5142230" algn="l"/>
                <a:tab pos="5599430" algn="l"/>
                <a:tab pos="6056630" algn="l"/>
                <a:tab pos="6513830" algn="l"/>
                <a:tab pos="6971030" algn="l"/>
                <a:tab pos="7428230" algn="l"/>
                <a:tab pos="7885430" algn="l"/>
                <a:tab pos="8342630" algn="l"/>
                <a:tab pos="8799830" algn="l"/>
              </a:tabLst>
            </a:pPr>
            <a:endParaRPr lang="en-US" altLang="x-none" sz="2000" b="1" dirty="0" err="1">
              <a:solidFill>
                <a:srgbClr val="000000"/>
              </a:solidFill>
            </a:endParaRP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0">
          <a:gsLst>
            <a:gs pos="0">
              <a:srgbClr val="F0FFFB">
                <a:alpha val="100000"/>
              </a:srgbClr>
            </a:gs>
            <a:gs pos="74001">
              <a:srgbClr val="75FFDD">
                <a:alpha val="100000"/>
              </a:srgbClr>
            </a:gs>
            <a:gs pos="83000">
              <a:srgbClr val="75FFDD">
                <a:alpha val="100000"/>
              </a:srgbClr>
            </a:gs>
            <a:gs pos="100000">
              <a:srgbClr val="A3FFE8">
                <a:alpha val="100000"/>
              </a:srgbClr>
            </a:gs>
          </a:gsLst>
          <a:lin ang="5400000"/>
          <a:tileRect/>
        </a:gradFill>
        <a:effectLst/>
      </p:bgPr>
    </p:bg>
    <p:spTree>
      <p:nvGrpSpPr>
        <p:cNvPr id="1" name=""/>
        <p:cNvGrpSpPr/>
        <p:nvPr/>
      </p:nvGrpSpPr>
      <p:grpSpPr/>
      <p:sp>
        <p:nvSpPr>
          <p:cNvPr id="9218" name="Title 6144"/>
          <p:cNvSpPr>
            <a:spLocks noGrp="1"/>
          </p:cNvSpPr>
          <p:nvPr>
            <p:ph type="title"/>
          </p:nvPr>
        </p:nvSpPr>
        <p:spPr>
          <a:xfrm>
            <a:off x="539750" y="539750"/>
            <a:ext cx="8820150" cy="1023938"/>
          </a:xfrm>
        </p:spPr>
        <p:txBody>
          <a:bodyPr wrap="square" lIns="0" tIns="38880" rIns="0" bIns="0" anchor="ctr"/>
          <a:p>
            <a:pPr defTabSz="457200">
              <a:buClrTx/>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ltLang="x-none" b="1" dirty="0" err="1">
                <a:solidFill>
                  <a:srgbClr val="000000"/>
                </a:solidFill>
              </a:rPr>
              <a:t>1. Power Generation</a:t>
            </a:r>
            <a:endParaRPr lang="en-US" altLang="x-none" b="1" dirty="0" err="1">
              <a:solidFill>
                <a:srgbClr val="000000"/>
              </a:solidFill>
            </a:endParaRPr>
          </a:p>
        </p:txBody>
      </p:sp>
      <p:sp>
        <p:nvSpPr>
          <p:cNvPr id="9219" name="Text Placeholder 6145"/>
          <p:cNvSpPr>
            <a:spLocks noGrp="1"/>
          </p:cNvSpPr>
          <p:nvPr>
            <p:ph idx="1"/>
          </p:nvPr>
        </p:nvSpPr>
        <p:spPr>
          <a:xfrm>
            <a:off x="539750" y="1768475"/>
            <a:ext cx="8820150" cy="5275263"/>
          </a:xfrm>
        </p:spPr>
        <p:txBody>
          <a:bodyPr wrap="square" lIns="0" tIns="19440" rIns="0" bIns="0" anchor="t"/>
          <a:p>
            <a:pPr marL="414655" indent="-309880" defTabSz="457200">
              <a:buClrTx/>
              <a:buSzPct val="45000"/>
              <a:buFont typeface="Wingdings" panose="05000000000000000000" pitchFamily="2" charset="2"/>
              <a:buChar char=""/>
              <a:tabLst>
                <a:tab pos="414655" algn="l"/>
                <a:tab pos="527050" algn="l"/>
                <a:tab pos="984250" algn="l"/>
                <a:tab pos="1441450" algn="l"/>
                <a:tab pos="1898650" algn="l"/>
                <a:tab pos="2355850" algn="l"/>
                <a:tab pos="2813050" algn="l"/>
                <a:tab pos="3270250" algn="l"/>
                <a:tab pos="3727450" algn="l"/>
                <a:tab pos="4184650" algn="l"/>
                <a:tab pos="4641850" algn="l"/>
                <a:tab pos="5099050" algn="l"/>
                <a:tab pos="5556250" algn="l"/>
                <a:tab pos="6013450" algn="l"/>
                <a:tab pos="6470650" algn="l"/>
                <a:tab pos="6927850" algn="l"/>
                <a:tab pos="7385050" algn="l"/>
                <a:tab pos="7842250" algn="l"/>
                <a:tab pos="8299450" algn="l"/>
                <a:tab pos="8756650" algn="l"/>
                <a:tab pos="9213850" algn="l"/>
              </a:tabLst>
            </a:pPr>
            <a:r>
              <a:rPr lang="en-US" altLang="x-none" sz="2200" b="1" dirty="0" err="1">
                <a:solidFill>
                  <a:srgbClr val="000000"/>
                </a:solidFill>
              </a:rPr>
              <a:t>The</a:t>
            </a:r>
            <a:r>
              <a:rPr lang="en-US" altLang="x-none" sz="2200" b="1" u="sng" dirty="0" err="1">
                <a:solidFill>
                  <a:srgbClr val="000000"/>
                </a:solidFill>
              </a:rPr>
              <a:t> PAAR Energy Systems</a:t>
            </a:r>
            <a:r>
              <a:rPr lang="en-US" altLang="x-none" sz="2200" b="1" dirty="0" err="1">
                <a:solidFill>
                  <a:srgbClr val="000000"/>
                </a:solidFill>
              </a:rPr>
              <a:t> redefines electrical energy generation. It provides access to an inexpensive, continuously available, and non-polluting method for generating electrical energy in a format specifically designed for residential use or portable/temprary applications. The PES is currently available in 15KW, 50KW, 80W and 300KW, with other sizes currently in design. It is easily customizable to many applications.</a:t>
            </a:r>
            <a:endParaRPr lang="en-US" altLang="x-none" sz="2200" b="1" dirty="0" err="1">
              <a:solidFill>
                <a:srgbClr val="000000"/>
              </a:solidFill>
            </a:endParaRPr>
          </a:p>
          <a:p>
            <a:pPr marL="414655" indent="-309880" defTabSz="457200">
              <a:buClrTx/>
              <a:buSzPct val="45000"/>
              <a:buFont typeface="Wingdings" panose="05000000000000000000" pitchFamily="2" charset="2"/>
              <a:buChar char=""/>
              <a:tabLst>
                <a:tab pos="414655" algn="l"/>
                <a:tab pos="527050" algn="l"/>
                <a:tab pos="984250" algn="l"/>
                <a:tab pos="1441450" algn="l"/>
                <a:tab pos="1898650" algn="l"/>
                <a:tab pos="2355850" algn="l"/>
                <a:tab pos="2813050" algn="l"/>
                <a:tab pos="3270250" algn="l"/>
                <a:tab pos="3727450" algn="l"/>
                <a:tab pos="4184650" algn="l"/>
                <a:tab pos="4641850" algn="l"/>
                <a:tab pos="5099050" algn="l"/>
                <a:tab pos="5556250" algn="l"/>
                <a:tab pos="6013450" algn="l"/>
                <a:tab pos="6470650" algn="l"/>
                <a:tab pos="6927850" algn="l"/>
                <a:tab pos="7385050" algn="l"/>
                <a:tab pos="7842250" algn="l"/>
                <a:tab pos="8299450" algn="l"/>
                <a:tab pos="8756650" algn="l"/>
                <a:tab pos="9213850" algn="l"/>
              </a:tabLst>
            </a:pPr>
            <a:r>
              <a:rPr lang="en-US" altLang="x-none" sz="2200" b="1" dirty="0" err="1">
                <a:solidFill>
                  <a:srgbClr val="000000"/>
                </a:solidFill>
              </a:rPr>
              <a:t>Flexibility and functionality are key elements of the PES. The PES can be affixed to existing individual residential structures as the only means of power generation in rural, urban or heavily developed areas. The PES can also function as a stand alone energy source for temprary housing, field medical facilities, emergency power, agricultural centers, camp sites </a:t>
            </a:r>
            <a:endParaRPr lang="en-US" altLang="x-none" sz="2200" b="1" dirty="0" err="1">
              <a:solidFill>
                <a:srgbClr val="000000"/>
              </a:solidFill>
            </a:endParaRPr>
          </a:p>
          <a:p>
            <a:pPr marL="414655" indent="-309880" defTabSz="457200">
              <a:buClrTx/>
              <a:buSzPct val="45000"/>
              <a:buFont typeface="Wingdings" panose="05000000000000000000" pitchFamily="2" charset="2"/>
              <a:buChar char=""/>
              <a:tabLst>
                <a:tab pos="414655" algn="l"/>
                <a:tab pos="527050" algn="l"/>
                <a:tab pos="984250" algn="l"/>
                <a:tab pos="1441450" algn="l"/>
                <a:tab pos="1898650" algn="l"/>
                <a:tab pos="2355850" algn="l"/>
                <a:tab pos="2813050" algn="l"/>
                <a:tab pos="3270250" algn="l"/>
                <a:tab pos="3727450" algn="l"/>
                <a:tab pos="4184650" algn="l"/>
                <a:tab pos="4641850" algn="l"/>
                <a:tab pos="5099050" algn="l"/>
                <a:tab pos="5556250" algn="l"/>
                <a:tab pos="6013450" algn="l"/>
                <a:tab pos="6470650" algn="l"/>
                <a:tab pos="6927850" algn="l"/>
                <a:tab pos="7385050" algn="l"/>
                <a:tab pos="7842250" algn="l"/>
                <a:tab pos="8299450" algn="l"/>
                <a:tab pos="8756650" algn="l"/>
                <a:tab pos="9213850" algn="l"/>
              </a:tabLst>
            </a:pPr>
            <a:r>
              <a:rPr lang="en-US" altLang="x-none" sz="2200" b="1" dirty="0" err="1">
                <a:solidFill>
                  <a:srgbClr val="000000"/>
                </a:solidFill>
              </a:rPr>
              <a:t>It is a disruptive technology.</a:t>
            </a:r>
            <a:r>
              <a:rPr lang="en-US" altLang="x-none" b="1" dirty="0" err="1">
                <a:solidFill>
                  <a:srgbClr val="000000"/>
                </a:solidFill>
              </a:rPr>
              <a:t> </a:t>
            </a:r>
            <a:endParaRPr lang="en-US" altLang="x-none" b="1" dirty="0" err="1">
              <a:solidFill>
                <a:srgbClr val="000000"/>
              </a:solidFill>
            </a:endParaRPr>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0">
          <a:gsLst>
            <a:gs pos="0">
              <a:srgbClr val="F0FFFB">
                <a:alpha val="100000"/>
              </a:srgbClr>
            </a:gs>
            <a:gs pos="74001">
              <a:srgbClr val="75FFDD">
                <a:alpha val="100000"/>
              </a:srgbClr>
            </a:gs>
            <a:gs pos="83000">
              <a:srgbClr val="75FFDD">
                <a:alpha val="100000"/>
              </a:srgbClr>
            </a:gs>
            <a:gs pos="100000">
              <a:srgbClr val="A3FFE8">
                <a:alpha val="100000"/>
              </a:srgbClr>
            </a:gs>
          </a:gsLst>
          <a:lin ang="5400000"/>
          <a:tileRect/>
        </a:gradFill>
        <a:effectLst/>
      </p:bgPr>
    </p:bg>
    <p:spTree>
      <p:nvGrpSpPr>
        <p:cNvPr id="1" name=""/>
        <p:cNvGrpSpPr/>
        <p:nvPr/>
      </p:nvGrpSpPr>
      <p:grpSpPr/>
      <p:sp>
        <p:nvSpPr>
          <p:cNvPr id="11266" name="Title 7168"/>
          <p:cNvSpPr>
            <a:spLocks noGrp="1"/>
          </p:cNvSpPr>
          <p:nvPr>
            <p:ph type="title"/>
          </p:nvPr>
        </p:nvSpPr>
        <p:spPr>
          <a:xfrm>
            <a:off x="539750" y="539750"/>
            <a:ext cx="8820150" cy="1023938"/>
          </a:xfrm>
        </p:spPr>
        <p:txBody>
          <a:bodyPr wrap="square" lIns="0" tIns="38880" rIns="0" bIns="0" anchor="ctr"/>
          <a:p>
            <a:pPr defTabSz="457200">
              <a:buClrTx/>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ltLang="x-none" dirty="0" err="1">
                <a:solidFill>
                  <a:srgbClr val="000000"/>
                </a:solidFill>
              </a:rPr>
              <a:t>Levelized Cost of Energy</a:t>
            </a:r>
            <a:endParaRPr lang="en-US" altLang="x-none" dirty="0" err="1">
              <a:solidFill>
                <a:srgbClr val="000000"/>
              </a:solidFill>
            </a:endParaRPr>
          </a:p>
        </p:txBody>
      </p:sp>
      <p:sp>
        <p:nvSpPr>
          <p:cNvPr id="11267" name="Text Placeholder 7169"/>
          <p:cNvSpPr>
            <a:spLocks noGrp="1"/>
          </p:cNvSpPr>
          <p:nvPr>
            <p:ph idx="1"/>
          </p:nvPr>
        </p:nvSpPr>
        <p:spPr>
          <a:xfrm>
            <a:off x="539750" y="1768475"/>
            <a:ext cx="8820150" cy="5070475"/>
          </a:xfrm>
        </p:spPr>
        <p:txBody>
          <a:bodyPr wrap="square" lIns="0" tIns="28080" rIns="0" bIns="0" anchor="t"/>
          <a:p>
            <a:pPr marL="425450" indent="-309245" algn="ctr" defTabSz="457200">
              <a:buClrTx/>
              <a:buSzPct val="45000"/>
              <a:tabLst>
                <a:tab pos="425450" algn="l"/>
                <a:tab pos="538480" algn="l"/>
                <a:tab pos="995680" algn="l"/>
                <a:tab pos="1452880" algn="l"/>
                <a:tab pos="1910080" algn="l"/>
                <a:tab pos="2367280" algn="l"/>
                <a:tab pos="2824480" algn="l"/>
                <a:tab pos="3281680" algn="l"/>
                <a:tab pos="3738880" algn="l"/>
                <a:tab pos="4196080" algn="l"/>
                <a:tab pos="4653280" algn="l"/>
                <a:tab pos="5110480" algn="l"/>
                <a:tab pos="5567680" algn="l"/>
                <a:tab pos="6024880" algn="l"/>
                <a:tab pos="6482080" algn="l"/>
                <a:tab pos="6939280" algn="l"/>
                <a:tab pos="7396480" algn="l"/>
                <a:tab pos="7853680" algn="l"/>
                <a:tab pos="8310880" algn="l"/>
                <a:tab pos="8768080" algn="l"/>
                <a:tab pos="9225280" algn="l"/>
              </a:tabLst>
            </a:pPr>
            <a:r>
              <a:rPr lang="en-US" altLang="x-none" b="1" dirty="0" err="1">
                <a:solidFill>
                  <a:srgbClr val="000000"/>
                </a:solidFill>
              </a:rPr>
              <a:t>The PAAR Energy Systems</a:t>
            </a:r>
            <a:endParaRPr lang="en-US" altLang="x-none" b="1" dirty="0" err="1">
              <a:solidFill>
                <a:srgbClr val="000000"/>
              </a:solidFill>
            </a:endParaRPr>
          </a:p>
          <a:p>
            <a:pPr marL="425450" indent="-309245" algn="ctr" defTabSz="457200">
              <a:buClrTx/>
              <a:buSzPct val="45000"/>
              <a:tabLst>
                <a:tab pos="425450" algn="l"/>
                <a:tab pos="538480" algn="l"/>
                <a:tab pos="995680" algn="l"/>
                <a:tab pos="1452880" algn="l"/>
                <a:tab pos="1910080" algn="l"/>
                <a:tab pos="2367280" algn="l"/>
                <a:tab pos="2824480" algn="l"/>
                <a:tab pos="3281680" algn="l"/>
                <a:tab pos="3738880" algn="l"/>
                <a:tab pos="4196080" algn="l"/>
                <a:tab pos="4653280" algn="l"/>
                <a:tab pos="5110480" algn="l"/>
                <a:tab pos="5567680" algn="l"/>
                <a:tab pos="6024880" algn="l"/>
                <a:tab pos="6482080" algn="l"/>
                <a:tab pos="6939280" algn="l"/>
                <a:tab pos="7396480" algn="l"/>
                <a:tab pos="7853680" algn="l"/>
                <a:tab pos="8310880" algn="l"/>
                <a:tab pos="8768080" algn="l"/>
                <a:tab pos="9225280" algn="l"/>
              </a:tabLst>
            </a:pPr>
            <a:r>
              <a:rPr lang="en-US" altLang="x-none" b="1" dirty="0" err="1">
                <a:solidFill>
                  <a:srgbClr val="000000"/>
                </a:solidFill>
              </a:rPr>
              <a:t>Levelized Cost of Energy = </a:t>
            </a:r>
            <a:endParaRPr lang="en-US" altLang="x-none" b="1" dirty="0" err="1">
              <a:solidFill>
                <a:srgbClr val="000000"/>
              </a:solidFill>
            </a:endParaRPr>
          </a:p>
          <a:p>
            <a:pPr marL="425450" indent="-309245" algn="ctr" defTabSz="457200">
              <a:buClrTx/>
              <a:buSzPct val="45000"/>
              <a:tabLst>
                <a:tab pos="425450" algn="l"/>
                <a:tab pos="538480" algn="l"/>
                <a:tab pos="995680" algn="l"/>
                <a:tab pos="1452880" algn="l"/>
                <a:tab pos="1910080" algn="l"/>
                <a:tab pos="2367280" algn="l"/>
                <a:tab pos="2824480" algn="l"/>
                <a:tab pos="3281680" algn="l"/>
                <a:tab pos="3738880" algn="l"/>
                <a:tab pos="4196080" algn="l"/>
                <a:tab pos="4653280" algn="l"/>
                <a:tab pos="5110480" algn="l"/>
                <a:tab pos="5567680" algn="l"/>
                <a:tab pos="6024880" algn="l"/>
                <a:tab pos="6482080" algn="l"/>
                <a:tab pos="6939280" algn="l"/>
                <a:tab pos="7396480" algn="l"/>
                <a:tab pos="7853680" algn="l"/>
                <a:tab pos="8310880" algn="l"/>
                <a:tab pos="8768080" algn="l"/>
                <a:tab pos="9225280" algn="l"/>
              </a:tabLst>
            </a:pPr>
            <a:r>
              <a:rPr lang="en-US" altLang="x-none" b="1" dirty="0" err="1">
                <a:solidFill>
                  <a:srgbClr val="000000"/>
                </a:solidFill>
              </a:rPr>
              <a:t>$0.04 per KWH</a:t>
            </a:r>
            <a:endParaRPr lang="en-US" altLang="x-none" b="1" dirty="0" err="1">
              <a:solidFill>
                <a:srgbClr val="000000"/>
              </a:solidFill>
            </a:endParaRPr>
          </a:p>
          <a:p>
            <a:pPr marL="425450" indent="-309245" defTabSz="457200">
              <a:buClrTx/>
              <a:buSzPct val="45000"/>
              <a:tabLst>
                <a:tab pos="425450" algn="l"/>
                <a:tab pos="538480" algn="l"/>
                <a:tab pos="995680" algn="l"/>
                <a:tab pos="1452880" algn="l"/>
                <a:tab pos="1910080" algn="l"/>
                <a:tab pos="2367280" algn="l"/>
                <a:tab pos="2824480" algn="l"/>
                <a:tab pos="3281680" algn="l"/>
                <a:tab pos="3738880" algn="l"/>
                <a:tab pos="4196080" algn="l"/>
                <a:tab pos="4653280" algn="l"/>
                <a:tab pos="5110480" algn="l"/>
                <a:tab pos="5567680" algn="l"/>
                <a:tab pos="6024880" algn="l"/>
                <a:tab pos="6482080" algn="l"/>
                <a:tab pos="6939280" algn="l"/>
                <a:tab pos="7396480" algn="l"/>
                <a:tab pos="7853680" algn="l"/>
                <a:tab pos="8310880" algn="l"/>
                <a:tab pos="8768080" algn="l"/>
                <a:tab pos="9225280" algn="l"/>
              </a:tabLst>
            </a:pPr>
            <a:endParaRPr lang="en-US" altLang="x-none" sz="2000" b="1" dirty="0" err="1">
              <a:solidFill>
                <a:srgbClr val="000000"/>
              </a:solidFill>
            </a:endParaRPr>
          </a:p>
          <a:p>
            <a:pPr marL="425450" indent="-309245" defTabSz="457200">
              <a:buClrTx/>
              <a:buSzPct val="45000"/>
              <a:tabLst>
                <a:tab pos="425450" algn="l"/>
                <a:tab pos="538480" algn="l"/>
                <a:tab pos="995680" algn="l"/>
                <a:tab pos="1452880" algn="l"/>
                <a:tab pos="1910080" algn="l"/>
                <a:tab pos="2367280" algn="l"/>
                <a:tab pos="2824480" algn="l"/>
                <a:tab pos="3281680" algn="l"/>
                <a:tab pos="3738880" algn="l"/>
                <a:tab pos="4196080" algn="l"/>
                <a:tab pos="4653280" algn="l"/>
                <a:tab pos="5110480" algn="l"/>
                <a:tab pos="5567680" algn="l"/>
                <a:tab pos="6024880" algn="l"/>
                <a:tab pos="6482080" algn="l"/>
                <a:tab pos="6939280" algn="l"/>
                <a:tab pos="7396480" algn="l"/>
                <a:tab pos="7853680" algn="l"/>
                <a:tab pos="8310880" algn="l"/>
                <a:tab pos="8768080" algn="l"/>
                <a:tab pos="9225280" algn="l"/>
              </a:tabLst>
            </a:pPr>
            <a:endParaRPr lang="en-US" altLang="x-none" sz="2000" b="1" u="sng" dirty="0" err="1">
              <a:solidFill>
                <a:srgbClr val="000000"/>
              </a:solidFill>
            </a:endParaRPr>
          </a:p>
          <a:p>
            <a:pPr marL="425450" indent="-309245" algn="ctr" defTabSz="457200">
              <a:buClrTx/>
              <a:buSzPct val="45000"/>
              <a:tabLst>
                <a:tab pos="425450" algn="l"/>
                <a:tab pos="538480" algn="l"/>
                <a:tab pos="995680" algn="l"/>
                <a:tab pos="1452880" algn="l"/>
                <a:tab pos="1910080" algn="l"/>
                <a:tab pos="2367280" algn="l"/>
                <a:tab pos="2824480" algn="l"/>
                <a:tab pos="3281680" algn="l"/>
                <a:tab pos="3738880" algn="l"/>
                <a:tab pos="4196080" algn="l"/>
                <a:tab pos="4653280" algn="l"/>
                <a:tab pos="5110480" algn="l"/>
                <a:tab pos="5567680" algn="l"/>
                <a:tab pos="6024880" algn="l"/>
                <a:tab pos="6482080" algn="l"/>
                <a:tab pos="6939280" algn="l"/>
                <a:tab pos="7396480" algn="l"/>
                <a:tab pos="7853680" algn="l"/>
                <a:tab pos="8310880" algn="l"/>
                <a:tab pos="8768080" algn="l"/>
                <a:tab pos="9225280" algn="l"/>
              </a:tabLst>
            </a:pPr>
            <a:r>
              <a:rPr lang="en-US" altLang="x-none" sz="2000" b="1" u="sng" dirty="0" err="1">
                <a:solidFill>
                  <a:srgbClr val="000000"/>
                </a:solidFill>
              </a:rPr>
              <a:t>Imagine; Clean, no heat, little noise, no vibrations, no harmful odors or radiation and best of all – NO FUEL. </a:t>
            </a:r>
            <a:endParaRPr lang="en-US" altLang="x-none" sz="2000" b="1" u="sng" dirty="0" err="1">
              <a:solidFill>
                <a:srgbClr val="000000"/>
              </a:solidFill>
            </a:endParaRPr>
          </a:p>
          <a:p>
            <a:pPr marL="425450" indent="-309245" defTabSz="457200">
              <a:buClrTx/>
              <a:buSzPct val="45000"/>
              <a:tabLst>
                <a:tab pos="425450" algn="l"/>
                <a:tab pos="538480" algn="l"/>
                <a:tab pos="995680" algn="l"/>
                <a:tab pos="1452880" algn="l"/>
                <a:tab pos="1910080" algn="l"/>
                <a:tab pos="2367280" algn="l"/>
                <a:tab pos="2824480" algn="l"/>
                <a:tab pos="3281680" algn="l"/>
                <a:tab pos="3738880" algn="l"/>
                <a:tab pos="4196080" algn="l"/>
                <a:tab pos="4653280" algn="l"/>
                <a:tab pos="5110480" algn="l"/>
                <a:tab pos="5567680" algn="l"/>
                <a:tab pos="6024880" algn="l"/>
                <a:tab pos="6482080" algn="l"/>
                <a:tab pos="6939280" algn="l"/>
                <a:tab pos="7396480" algn="l"/>
                <a:tab pos="7853680" algn="l"/>
                <a:tab pos="8310880" algn="l"/>
                <a:tab pos="8768080" algn="l"/>
                <a:tab pos="9225280" algn="l"/>
              </a:tabLst>
            </a:pPr>
            <a:endParaRPr lang="en-US" altLang="x-none" b="1" dirty="0" err="1">
              <a:solidFill>
                <a:srgbClr val="000000"/>
              </a:solidFill>
            </a:endParaRPr>
          </a:p>
          <a:p>
            <a:pPr marL="425450" indent="-309245" defTabSz="457200">
              <a:buClrTx/>
              <a:buSzPct val="45000"/>
              <a:tabLst>
                <a:tab pos="425450" algn="l"/>
                <a:tab pos="538480" algn="l"/>
                <a:tab pos="995680" algn="l"/>
                <a:tab pos="1452880" algn="l"/>
                <a:tab pos="1910080" algn="l"/>
                <a:tab pos="2367280" algn="l"/>
                <a:tab pos="2824480" algn="l"/>
                <a:tab pos="3281680" algn="l"/>
                <a:tab pos="3738880" algn="l"/>
                <a:tab pos="4196080" algn="l"/>
                <a:tab pos="4653280" algn="l"/>
                <a:tab pos="5110480" algn="l"/>
                <a:tab pos="5567680" algn="l"/>
                <a:tab pos="6024880" algn="l"/>
                <a:tab pos="6482080" algn="l"/>
                <a:tab pos="6939280" algn="l"/>
                <a:tab pos="7396480" algn="l"/>
                <a:tab pos="7853680" algn="l"/>
                <a:tab pos="8310880" algn="l"/>
                <a:tab pos="8768080" algn="l"/>
                <a:tab pos="9225280" algn="l"/>
              </a:tabLst>
            </a:pPr>
            <a:r>
              <a:rPr lang="en-US" altLang="x-none" dirty="0" err="1">
                <a:solidFill>
                  <a:srgbClr val="000000"/>
                </a:solidFill>
              </a:rPr>
              <a:t> </a:t>
            </a:r>
            <a:endParaRPr lang="en-US" altLang="x-none" dirty="0" err="1">
              <a:solidFill>
                <a:srgbClr val="000000"/>
              </a:solidFill>
            </a:endParaRPr>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0">
          <a:gsLst>
            <a:gs pos="0">
              <a:srgbClr val="F0FFFB">
                <a:alpha val="100000"/>
              </a:srgbClr>
            </a:gs>
            <a:gs pos="74001">
              <a:srgbClr val="75FFDD">
                <a:alpha val="100000"/>
              </a:srgbClr>
            </a:gs>
            <a:gs pos="83000">
              <a:srgbClr val="75FFDD">
                <a:alpha val="100000"/>
              </a:srgbClr>
            </a:gs>
            <a:gs pos="100000">
              <a:srgbClr val="A3FFE8">
                <a:alpha val="100000"/>
              </a:srgbClr>
            </a:gs>
          </a:gsLst>
          <a:lin ang="5400000"/>
          <a:tileRect/>
        </a:gradFill>
        <a:effectLst/>
      </p:bgPr>
    </p:bg>
    <p:spTree>
      <p:nvGrpSpPr>
        <p:cNvPr id="1" name=""/>
        <p:cNvGrpSpPr/>
        <p:nvPr/>
      </p:nvGrpSpPr>
      <p:grpSpPr/>
      <p:sp>
        <p:nvSpPr>
          <p:cNvPr id="13314" name="Title 8192"/>
          <p:cNvSpPr>
            <a:spLocks noGrp="1"/>
          </p:cNvSpPr>
          <p:nvPr>
            <p:ph type="title"/>
          </p:nvPr>
        </p:nvSpPr>
        <p:spPr>
          <a:xfrm>
            <a:off x="539750" y="539750"/>
            <a:ext cx="8820150" cy="1023938"/>
          </a:xfrm>
        </p:spPr>
        <p:txBody>
          <a:bodyPr wrap="square" lIns="0" tIns="28080" rIns="0" bIns="0" anchor="ctr"/>
          <a:p>
            <a:pPr defTabSz="457200">
              <a:buClrTx/>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ltLang="x-none" sz="3200" b="1" dirty="0" err="1">
                <a:solidFill>
                  <a:srgbClr val="000000"/>
                </a:solidFill>
              </a:rPr>
              <a:t>2. Desalination/Atmospheric Water Generator</a:t>
            </a:r>
            <a:endParaRPr lang="en-US" altLang="x-none" sz="3200" b="1" dirty="0" err="1">
              <a:solidFill>
                <a:srgbClr val="000000"/>
              </a:solidFill>
            </a:endParaRPr>
          </a:p>
        </p:txBody>
      </p:sp>
      <p:sp>
        <p:nvSpPr>
          <p:cNvPr id="13315" name="Text Placeholder 8193"/>
          <p:cNvSpPr>
            <a:spLocks noGrp="1"/>
          </p:cNvSpPr>
          <p:nvPr>
            <p:ph idx="1"/>
          </p:nvPr>
        </p:nvSpPr>
        <p:spPr>
          <a:xfrm>
            <a:off x="539750" y="1768475"/>
            <a:ext cx="8820150" cy="5629275"/>
          </a:xfrm>
        </p:spPr>
        <p:txBody>
          <a:bodyPr wrap="square" lIns="0" tIns="17640" rIns="0" bIns="0" anchor="t"/>
          <a:p>
            <a:pPr marL="431800" indent="-306070" defTabSz="457200">
              <a:buClrTx/>
              <a:buSzPct val="45000"/>
              <a:buNone/>
              <a:tabLst>
                <a:tab pos="431800" algn="l"/>
                <a:tab pos="544830" algn="l"/>
                <a:tab pos="1002030" algn="l"/>
                <a:tab pos="1459230" algn="l"/>
                <a:tab pos="1916430" algn="l"/>
                <a:tab pos="2373630" algn="l"/>
                <a:tab pos="2830830" algn="l"/>
                <a:tab pos="3288030" algn="l"/>
                <a:tab pos="3745230" algn="l"/>
                <a:tab pos="4202430" algn="l"/>
                <a:tab pos="4659630" algn="l"/>
                <a:tab pos="5116830" algn="l"/>
                <a:tab pos="5574030" algn="l"/>
                <a:tab pos="6031230" algn="l"/>
                <a:tab pos="6488430" algn="l"/>
                <a:tab pos="6945630" algn="l"/>
                <a:tab pos="7402830" algn="l"/>
                <a:tab pos="7860030" algn="l"/>
                <a:tab pos="8317230" algn="l"/>
                <a:tab pos="8774430" algn="l"/>
                <a:tab pos="9231630" algn="l"/>
              </a:tabLst>
            </a:pPr>
            <a:endParaRPr lang="en-US" altLang="x-none" sz="2000" dirty="0" err="1">
              <a:solidFill>
                <a:srgbClr val="000000"/>
              </a:solidFill>
            </a:endParaRPr>
          </a:p>
          <a:p>
            <a:pPr marL="431800" indent="-306070" defTabSz="457200">
              <a:buClrTx/>
              <a:buSzPct val="45000"/>
              <a:buFont typeface="Wingdings" panose="05000000000000000000" pitchFamily="2" charset="2"/>
              <a:buChar char=""/>
              <a:tabLst>
                <a:tab pos="431800" algn="l"/>
                <a:tab pos="544830" algn="l"/>
                <a:tab pos="1002030" algn="l"/>
                <a:tab pos="1459230" algn="l"/>
                <a:tab pos="1916430" algn="l"/>
                <a:tab pos="2373630" algn="l"/>
                <a:tab pos="2830830" algn="l"/>
                <a:tab pos="3288030" algn="l"/>
                <a:tab pos="3745230" algn="l"/>
                <a:tab pos="4202430" algn="l"/>
                <a:tab pos="4659630" algn="l"/>
                <a:tab pos="5116830" algn="l"/>
                <a:tab pos="5574030" algn="l"/>
                <a:tab pos="6031230" algn="l"/>
                <a:tab pos="6488430" algn="l"/>
                <a:tab pos="6945630" algn="l"/>
                <a:tab pos="7402830" algn="l"/>
                <a:tab pos="7860030" algn="l"/>
                <a:tab pos="8317230" algn="l"/>
                <a:tab pos="8774430" algn="l"/>
                <a:tab pos="9231630" algn="l"/>
              </a:tabLst>
            </a:pPr>
            <a:r>
              <a:rPr lang="en-US" altLang="x-none" sz="2000" b="1" dirty="0" err="1">
                <a:solidFill>
                  <a:srgbClr val="000000"/>
                </a:solidFill>
              </a:rPr>
              <a:t>Desalination is the process by which salt and other minerals are removed, in particular, from sea water and made usable by humans. This technology has become common place in the 21</a:t>
            </a:r>
            <a:r>
              <a:rPr lang="en-US" altLang="x-none" sz="2000" b="1" baseline="33000" dirty="0" err="1">
                <a:solidFill>
                  <a:srgbClr val="000000"/>
                </a:solidFill>
              </a:rPr>
              <a:t>st</a:t>
            </a:r>
            <a:r>
              <a:rPr lang="en-US" altLang="x-none" sz="2000" b="1" dirty="0" err="1">
                <a:solidFill>
                  <a:srgbClr val="000000"/>
                </a:solidFill>
              </a:rPr>
              <a:t> century. But the brine left behind and introduced back into the oceans has become a major factor in the polluting of our oceans. But by using our patented brine recycling system, potable water is possible without harming the environment and inexpensive. </a:t>
            </a:r>
            <a:endParaRPr lang="en-US" altLang="x-none" sz="2000" b="1" dirty="0" err="1">
              <a:solidFill>
                <a:srgbClr val="000000"/>
              </a:solidFill>
            </a:endParaRPr>
          </a:p>
          <a:p>
            <a:pPr marL="431800" indent="-306070" defTabSz="457200">
              <a:buClrTx/>
              <a:buSzPct val="45000"/>
              <a:buFont typeface="Wingdings" panose="05000000000000000000" pitchFamily="2" charset="2"/>
              <a:buChar char=""/>
              <a:tabLst>
                <a:tab pos="431800" algn="l"/>
                <a:tab pos="544830" algn="l"/>
                <a:tab pos="1002030" algn="l"/>
                <a:tab pos="1459230" algn="l"/>
                <a:tab pos="1916430" algn="l"/>
                <a:tab pos="2373630" algn="l"/>
                <a:tab pos="2830830" algn="l"/>
                <a:tab pos="3288030" algn="l"/>
                <a:tab pos="3745230" algn="l"/>
                <a:tab pos="4202430" algn="l"/>
                <a:tab pos="4659630" algn="l"/>
                <a:tab pos="5116830" algn="l"/>
                <a:tab pos="5574030" algn="l"/>
                <a:tab pos="6031230" algn="l"/>
                <a:tab pos="6488430" algn="l"/>
                <a:tab pos="6945630" algn="l"/>
                <a:tab pos="7402830" algn="l"/>
                <a:tab pos="7860030" algn="l"/>
                <a:tab pos="8317230" algn="l"/>
                <a:tab pos="8774430" algn="l"/>
                <a:tab pos="9231630" algn="l"/>
              </a:tabLst>
            </a:pPr>
            <a:r>
              <a:rPr lang="en-US" altLang="x-none" sz="2000" b="1" dirty="0" err="1">
                <a:solidFill>
                  <a:srgbClr val="000000"/>
                </a:solidFill>
              </a:rPr>
              <a:t>By using the patent pending “From Air to Water Generator” by GR8 Water, you can be confident that your private water supply will not only be delicious and affordable, but also secure, pure and plentiful into the future. With millions of people suffering and dying from water born diseases worldwide, GR8 Water intends to replace their hazardous and contaminated ground sources water with the finest drinking water possible. It can be yours too. Can produce upwards of 1,200 gallons per day.</a:t>
            </a:r>
            <a:endParaRPr lang="en-US" altLang="x-none" sz="2000" b="1" dirty="0" err="1">
              <a:solidFill>
                <a:srgbClr val="000000"/>
              </a:solidFill>
            </a:endParaRPr>
          </a:p>
          <a:p>
            <a:pPr marL="431800" indent="-306070" defTabSz="457200">
              <a:buClrTx/>
              <a:buSzPct val="45000"/>
              <a:buNone/>
              <a:tabLst>
                <a:tab pos="431800" algn="l"/>
                <a:tab pos="544830" algn="l"/>
                <a:tab pos="1002030" algn="l"/>
                <a:tab pos="1459230" algn="l"/>
                <a:tab pos="1916430" algn="l"/>
                <a:tab pos="2373630" algn="l"/>
                <a:tab pos="2830830" algn="l"/>
                <a:tab pos="3288030" algn="l"/>
                <a:tab pos="3745230" algn="l"/>
                <a:tab pos="4202430" algn="l"/>
                <a:tab pos="4659630" algn="l"/>
                <a:tab pos="5116830" algn="l"/>
                <a:tab pos="5574030" algn="l"/>
                <a:tab pos="6031230" algn="l"/>
                <a:tab pos="6488430" algn="l"/>
                <a:tab pos="6945630" algn="l"/>
                <a:tab pos="7402830" algn="l"/>
                <a:tab pos="7860030" algn="l"/>
                <a:tab pos="8317230" algn="l"/>
                <a:tab pos="8774430" algn="l"/>
                <a:tab pos="9231630" algn="l"/>
              </a:tabLst>
            </a:pPr>
            <a:endParaRPr lang="en-US" altLang="x-none" sz="2000" b="1" dirty="0" err="1">
              <a:solidFill>
                <a:srgbClr val="000000"/>
              </a:solidFill>
              <a:ea typeface="Arial Narrow;Arial Narrow" pitchFamily="32" charset="0"/>
            </a:endParaRPr>
          </a:p>
        </p:txBody>
      </p:sp>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0">
          <a:gsLst>
            <a:gs pos="0">
              <a:srgbClr val="F0FFFB">
                <a:alpha val="100000"/>
              </a:srgbClr>
            </a:gs>
            <a:gs pos="74001">
              <a:srgbClr val="75FFDD">
                <a:alpha val="100000"/>
              </a:srgbClr>
            </a:gs>
            <a:gs pos="83000">
              <a:srgbClr val="75FFDD">
                <a:alpha val="100000"/>
              </a:srgbClr>
            </a:gs>
            <a:gs pos="100000">
              <a:srgbClr val="A3FFE8">
                <a:alpha val="100000"/>
              </a:srgbClr>
            </a:gs>
          </a:gsLst>
          <a:lin ang="5400000"/>
          <a:tileRect/>
        </a:gradFill>
        <a:effectLst/>
      </p:bgPr>
    </p:bg>
    <p:spTree>
      <p:nvGrpSpPr>
        <p:cNvPr id="1" name=""/>
        <p:cNvGrpSpPr/>
        <p:nvPr/>
      </p:nvGrpSpPr>
      <p:grpSpPr/>
      <p:sp>
        <p:nvSpPr>
          <p:cNvPr id="15362" name="Title 9216"/>
          <p:cNvSpPr>
            <a:spLocks noGrp="1"/>
          </p:cNvSpPr>
          <p:nvPr>
            <p:ph type="title"/>
          </p:nvPr>
        </p:nvSpPr>
        <p:spPr>
          <a:xfrm>
            <a:off x="539750" y="539750"/>
            <a:ext cx="8820150" cy="1023938"/>
          </a:xfrm>
        </p:spPr>
        <p:txBody>
          <a:bodyPr wrap="square" lIns="0" tIns="38880" rIns="0" bIns="0" anchor="ctr"/>
          <a:p>
            <a:pPr defTabSz="457200">
              <a:buClrTx/>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ltLang="x-none" b="1" dirty="0" err="1">
                <a:solidFill>
                  <a:srgbClr val="000000"/>
                </a:solidFill>
              </a:rPr>
              <a:t>3. Grey-water Recycling</a:t>
            </a:r>
            <a:endParaRPr lang="en-US" altLang="x-none" b="1" dirty="0" err="1">
              <a:solidFill>
                <a:srgbClr val="000000"/>
              </a:solidFill>
            </a:endParaRPr>
          </a:p>
        </p:txBody>
      </p:sp>
      <p:sp>
        <p:nvSpPr>
          <p:cNvPr id="15363" name="Text Placeholder 9217"/>
          <p:cNvSpPr>
            <a:spLocks noGrp="1"/>
          </p:cNvSpPr>
          <p:nvPr>
            <p:ph idx="1"/>
          </p:nvPr>
        </p:nvSpPr>
        <p:spPr>
          <a:xfrm>
            <a:off x="539750" y="1768475"/>
            <a:ext cx="8820150" cy="5308600"/>
          </a:xfrm>
        </p:spPr>
        <p:txBody>
          <a:bodyPr wrap="square" lIns="0" tIns="17640" rIns="0" bIns="0" anchor="t"/>
          <a:p>
            <a:pPr marL="414655" indent="-309880" defTabSz="457200">
              <a:buClrTx/>
              <a:buSzPct val="45000"/>
              <a:buFont typeface="Wingdings" panose="05000000000000000000" pitchFamily="2" charset="2"/>
              <a:buChar char=""/>
              <a:tabLst>
                <a:tab pos="414655" algn="l"/>
                <a:tab pos="527050" algn="l"/>
                <a:tab pos="984250" algn="l"/>
                <a:tab pos="1441450" algn="l"/>
                <a:tab pos="1898650" algn="l"/>
                <a:tab pos="2355850" algn="l"/>
                <a:tab pos="2813050" algn="l"/>
                <a:tab pos="3270250" algn="l"/>
                <a:tab pos="3727450" algn="l"/>
                <a:tab pos="4184650" algn="l"/>
                <a:tab pos="4641850" algn="l"/>
                <a:tab pos="5099050" algn="l"/>
                <a:tab pos="5556250" algn="l"/>
                <a:tab pos="6013450" algn="l"/>
                <a:tab pos="6470650" algn="l"/>
                <a:tab pos="6927850" algn="l"/>
                <a:tab pos="7385050" algn="l"/>
                <a:tab pos="7842250" algn="l"/>
                <a:tab pos="8299450" algn="l"/>
                <a:tab pos="8756650" algn="l"/>
                <a:tab pos="9213850" algn="l"/>
              </a:tabLst>
            </a:pPr>
            <a:r>
              <a:rPr lang="en-US" altLang="x-none" sz="2000" b="1" dirty="0" err="1">
                <a:solidFill>
                  <a:srgbClr val="000000"/>
                </a:solidFill>
              </a:rPr>
              <a:t>Grey-water is gently used water from your bathroom sinks, showers, tubs, and washing machines. It is not water that has come into contact with feces, either from the toilet or from washing diapers. Grey-water may contain traces of dirt, food, grease, hair, and certain household cleaning products, that can be managed during the recycling process. Typically 50% to 80% of a households water discharge is Grey-water and with the right recycling process can be used again and again.</a:t>
            </a:r>
            <a:endParaRPr lang="en-US" altLang="x-none" sz="2000" b="1" dirty="0" err="1">
              <a:solidFill>
                <a:srgbClr val="000000"/>
              </a:solidFill>
            </a:endParaRPr>
          </a:p>
          <a:p>
            <a:pPr marL="414655" indent="-309880" defTabSz="457200">
              <a:buClrTx/>
              <a:buSzPct val="45000"/>
              <a:buNone/>
              <a:tabLst>
                <a:tab pos="414655" algn="l"/>
                <a:tab pos="527050" algn="l"/>
                <a:tab pos="984250" algn="l"/>
                <a:tab pos="1441450" algn="l"/>
                <a:tab pos="1898650" algn="l"/>
                <a:tab pos="2355850" algn="l"/>
                <a:tab pos="2813050" algn="l"/>
                <a:tab pos="3270250" algn="l"/>
                <a:tab pos="3727450" algn="l"/>
                <a:tab pos="4184650" algn="l"/>
                <a:tab pos="4641850" algn="l"/>
                <a:tab pos="5099050" algn="l"/>
                <a:tab pos="5556250" algn="l"/>
                <a:tab pos="6013450" algn="l"/>
                <a:tab pos="6470650" algn="l"/>
                <a:tab pos="6927850" algn="l"/>
                <a:tab pos="7385050" algn="l"/>
                <a:tab pos="7842250" algn="l"/>
                <a:tab pos="8299450" algn="l"/>
                <a:tab pos="8756650" algn="l"/>
                <a:tab pos="9213850" algn="l"/>
              </a:tabLst>
            </a:pPr>
            <a:r>
              <a:rPr lang="en-US" altLang="x-none" sz="2200" b="1" u="sng" dirty="0" err="1">
                <a:solidFill>
                  <a:srgbClr val="000000"/>
                </a:solidFill>
              </a:rPr>
              <a:t>GR8 Water Filtration System :</a:t>
            </a:r>
            <a:endParaRPr lang="en-US" altLang="x-none" sz="2200" b="1" u="sng" dirty="0" err="1">
              <a:solidFill>
                <a:srgbClr val="000000"/>
              </a:solidFill>
            </a:endParaRPr>
          </a:p>
          <a:p>
            <a:pPr marL="414655" indent="-309880" defTabSz="457200">
              <a:buClrTx/>
              <a:buSzPct val="45000"/>
              <a:buFont typeface="Wingdings" panose="05000000000000000000" pitchFamily="2" charset="2"/>
              <a:buChar char=""/>
              <a:tabLst>
                <a:tab pos="414655" algn="l"/>
                <a:tab pos="527050" algn="l"/>
                <a:tab pos="984250" algn="l"/>
                <a:tab pos="1441450" algn="l"/>
                <a:tab pos="1898650" algn="l"/>
                <a:tab pos="2355850" algn="l"/>
                <a:tab pos="2813050" algn="l"/>
                <a:tab pos="3270250" algn="l"/>
                <a:tab pos="3727450" algn="l"/>
                <a:tab pos="4184650" algn="l"/>
                <a:tab pos="4641850" algn="l"/>
                <a:tab pos="5099050" algn="l"/>
                <a:tab pos="5556250" algn="l"/>
                <a:tab pos="6013450" algn="l"/>
                <a:tab pos="6470650" algn="l"/>
                <a:tab pos="6927850" algn="l"/>
                <a:tab pos="7385050" algn="l"/>
                <a:tab pos="7842250" algn="l"/>
                <a:tab pos="8299450" algn="l"/>
                <a:tab pos="8756650" algn="l"/>
                <a:tab pos="9213850" algn="l"/>
              </a:tabLst>
            </a:pPr>
            <a:r>
              <a:rPr lang="en-US" altLang="x-none" sz="2000" b="1" dirty="0" err="1">
                <a:solidFill>
                  <a:srgbClr val="000000"/>
                </a:solidFill>
              </a:rPr>
              <a:t>GR8 Water Inc. has taken the solution of water/wastewater treatment to a new level of simplicity, cost effectiveness and performance. Each filtration system uses only physical chemical processes to remove and separate organic solids. Through this process, a high quality, reusable water is produced, to specifications set by each customer. The pre-engineered system is designed into a contained package that is delivered, worldwide, for quick and easy ‘plug and play’ installation.</a:t>
            </a:r>
            <a:endParaRPr lang="en-US" altLang="x-none" sz="2000" b="1" dirty="0" err="1">
              <a:solidFill>
                <a:srgbClr val="000000"/>
              </a:solidFill>
            </a:endParaRPr>
          </a:p>
        </p:txBody>
      </p:sp>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0">
          <a:gsLst>
            <a:gs pos="0">
              <a:srgbClr val="F0FFFB">
                <a:alpha val="100000"/>
              </a:srgbClr>
            </a:gs>
            <a:gs pos="74001">
              <a:srgbClr val="75FFDD">
                <a:alpha val="100000"/>
              </a:srgbClr>
            </a:gs>
            <a:gs pos="83000">
              <a:srgbClr val="75FFDD">
                <a:alpha val="100000"/>
              </a:srgbClr>
            </a:gs>
            <a:gs pos="100000">
              <a:srgbClr val="A3FFE8">
                <a:alpha val="100000"/>
              </a:srgbClr>
            </a:gs>
          </a:gsLst>
          <a:lin ang="5400000"/>
          <a:tileRect/>
        </a:gradFill>
        <a:effectLst/>
      </p:bgPr>
    </p:bg>
    <p:spTree>
      <p:nvGrpSpPr>
        <p:cNvPr id="1" name=""/>
        <p:cNvGrpSpPr/>
        <p:nvPr/>
      </p:nvGrpSpPr>
      <p:grpSpPr/>
      <p:sp>
        <p:nvSpPr>
          <p:cNvPr id="17410" name="Title 10240"/>
          <p:cNvSpPr>
            <a:spLocks noGrp="1"/>
          </p:cNvSpPr>
          <p:nvPr>
            <p:ph type="title"/>
          </p:nvPr>
        </p:nvSpPr>
        <p:spPr>
          <a:xfrm>
            <a:off x="539750" y="539750"/>
            <a:ext cx="8820150" cy="1023938"/>
          </a:xfrm>
        </p:spPr>
        <p:txBody>
          <a:bodyPr wrap="square" lIns="0" tIns="38880" rIns="0" bIns="0" anchor="ctr"/>
          <a:p>
            <a:pPr defTabSz="457200">
              <a:buClrTx/>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ltLang="x-none" b="1" dirty="0" err="1">
                <a:solidFill>
                  <a:srgbClr val="000000"/>
                </a:solidFill>
              </a:rPr>
              <a:t>4. Black-water Recycling</a:t>
            </a:r>
            <a:endParaRPr lang="en-US" altLang="x-none" b="1" dirty="0" err="1">
              <a:solidFill>
                <a:srgbClr val="000000"/>
              </a:solidFill>
            </a:endParaRPr>
          </a:p>
        </p:txBody>
      </p:sp>
      <p:sp>
        <p:nvSpPr>
          <p:cNvPr id="17411" name="Text Placeholder 10241"/>
          <p:cNvSpPr>
            <a:spLocks noGrp="1"/>
          </p:cNvSpPr>
          <p:nvPr>
            <p:ph idx="1"/>
          </p:nvPr>
        </p:nvSpPr>
        <p:spPr>
          <a:xfrm>
            <a:off x="539750" y="1768475"/>
            <a:ext cx="8820150" cy="5070475"/>
          </a:xfrm>
        </p:spPr>
        <p:txBody>
          <a:bodyPr wrap="square" lIns="0" tIns="17640" rIns="0" bIns="0" anchor="t"/>
          <a:p>
            <a:pPr marL="414655" indent="-309880" defTabSz="457200">
              <a:buClrTx/>
              <a:buSzPct val="45000"/>
              <a:buFont typeface="Wingdings" panose="05000000000000000000" pitchFamily="2" charset="2"/>
              <a:buChar char=""/>
              <a:tabLst>
                <a:tab pos="414655" algn="l"/>
                <a:tab pos="527050" algn="l"/>
                <a:tab pos="984250" algn="l"/>
                <a:tab pos="1441450" algn="l"/>
                <a:tab pos="1898650" algn="l"/>
                <a:tab pos="2355850" algn="l"/>
                <a:tab pos="2813050" algn="l"/>
                <a:tab pos="3270250" algn="l"/>
                <a:tab pos="3727450" algn="l"/>
                <a:tab pos="4184650" algn="l"/>
                <a:tab pos="4641850" algn="l"/>
                <a:tab pos="5099050" algn="l"/>
                <a:tab pos="5556250" algn="l"/>
                <a:tab pos="6013450" algn="l"/>
                <a:tab pos="6470650" algn="l"/>
                <a:tab pos="6927850" algn="l"/>
                <a:tab pos="7385050" algn="l"/>
                <a:tab pos="7842250" algn="l"/>
                <a:tab pos="8299450" algn="l"/>
                <a:tab pos="8756650" algn="l"/>
                <a:tab pos="9213850" algn="l"/>
              </a:tabLst>
            </a:pPr>
            <a:r>
              <a:rPr lang="en-US" altLang="x-none" sz="2000" b="1" dirty="0" err="1">
                <a:solidFill>
                  <a:srgbClr val="000000"/>
                </a:solidFill>
              </a:rPr>
              <a:t>Black-water is any wastewater that originates in toilets or urinals from either residential homes or commercial/industrial buildings. The treatment of black-water requires much more energy and time. And so, engineers today are making great strides in developing technology that will allow us to be safe and employ environmentally sound practices for treating/recycling black-water.</a:t>
            </a:r>
            <a:endParaRPr lang="en-US" altLang="x-none" sz="2000" b="1" dirty="0" err="1">
              <a:solidFill>
                <a:srgbClr val="000000"/>
              </a:solidFill>
            </a:endParaRPr>
          </a:p>
          <a:p>
            <a:pPr marL="414655" indent="-309880" defTabSz="457200">
              <a:buClrTx/>
              <a:buSzPct val="45000"/>
              <a:buFont typeface="Wingdings" panose="05000000000000000000" pitchFamily="2" charset="2"/>
              <a:buChar char=""/>
              <a:tabLst>
                <a:tab pos="414655" algn="l"/>
                <a:tab pos="527050" algn="l"/>
                <a:tab pos="984250" algn="l"/>
                <a:tab pos="1441450" algn="l"/>
                <a:tab pos="1898650" algn="l"/>
                <a:tab pos="2355850" algn="l"/>
                <a:tab pos="2813050" algn="l"/>
                <a:tab pos="3270250" algn="l"/>
                <a:tab pos="3727450" algn="l"/>
                <a:tab pos="4184650" algn="l"/>
                <a:tab pos="4641850" algn="l"/>
                <a:tab pos="5099050" algn="l"/>
                <a:tab pos="5556250" algn="l"/>
                <a:tab pos="6013450" algn="l"/>
                <a:tab pos="6470650" algn="l"/>
                <a:tab pos="6927850" algn="l"/>
                <a:tab pos="7385050" algn="l"/>
                <a:tab pos="7842250" algn="l"/>
                <a:tab pos="8299450" algn="l"/>
                <a:tab pos="8756650" algn="l"/>
                <a:tab pos="9213850" algn="l"/>
              </a:tabLst>
            </a:pPr>
            <a:r>
              <a:rPr lang="en-US" altLang="x-none" sz="2000" b="1" dirty="0" err="1">
                <a:solidFill>
                  <a:srgbClr val="000000"/>
                </a:solidFill>
              </a:rPr>
              <a:t>GR8 Water Inc. Pre-engineered Package Treatment Plants is a new and unique solution to an age old problem. The system treats wastewater produced by sewage works or industrial manufacturing processes. However, in contrast to grey-water processing, black-water is treated to the point of it becoming grey-water and used for non-potable uses, such as; water used to flush toilets or irrigation.</a:t>
            </a:r>
            <a:endParaRPr lang="en-US" altLang="x-none" sz="2000" b="1" dirty="0" err="1">
              <a:solidFill>
                <a:srgbClr val="000000"/>
              </a:solidFill>
            </a:endParaRPr>
          </a:p>
          <a:p>
            <a:pPr marL="414655" indent="-309880" defTabSz="457200">
              <a:buClrTx/>
              <a:buSzPct val="45000"/>
              <a:buFont typeface="Wingdings" panose="05000000000000000000" pitchFamily="2" charset="2"/>
              <a:buChar char=""/>
              <a:tabLst>
                <a:tab pos="414655" algn="l"/>
                <a:tab pos="527050" algn="l"/>
                <a:tab pos="984250" algn="l"/>
                <a:tab pos="1441450" algn="l"/>
                <a:tab pos="1898650" algn="l"/>
                <a:tab pos="2355850" algn="l"/>
                <a:tab pos="2813050" algn="l"/>
                <a:tab pos="3270250" algn="l"/>
                <a:tab pos="3727450" algn="l"/>
                <a:tab pos="4184650" algn="l"/>
                <a:tab pos="4641850" algn="l"/>
                <a:tab pos="5099050" algn="l"/>
                <a:tab pos="5556250" algn="l"/>
                <a:tab pos="6013450" algn="l"/>
                <a:tab pos="6470650" algn="l"/>
                <a:tab pos="6927850" algn="l"/>
                <a:tab pos="7385050" algn="l"/>
                <a:tab pos="7842250" algn="l"/>
                <a:tab pos="8299450" algn="l"/>
                <a:tab pos="8756650" algn="l"/>
                <a:tab pos="9213850" algn="l"/>
              </a:tabLst>
            </a:pPr>
            <a:r>
              <a:rPr lang="en-US" altLang="x-none" sz="2000" b="1" dirty="0" err="1">
                <a:solidFill>
                  <a:srgbClr val="000000"/>
                </a:solidFill>
              </a:rPr>
              <a:t>Each project has varying circumstances and requirements, that's why GR8 Water Inc. along with other experts can come up with a solution uniquely suited to your project.</a:t>
            </a:r>
            <a:endParaRPr lang="en-US" altLang="x-none" sz="2000" b="1" dirty="0" err="1">
              <a:solidFill>
                <a:srgbClr val="000000"/>
              </a:solidFill>
            </a:endParaRPr>
          </a:p>
        </p:txBody>
      </p:sp>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bg>
      <p:bgPr>
        <a:blipFill rotWithShape="0">
          <a:blip r:embed="rId1"/>
          <a:stretch>
            <a:fillRect/>
          </a:stretch>
        </a:blipFill>
        <a:effectLst/>
      </p:bgPr>
    </p:bg>
    <p:spTree>
      <p:nvGrpSpPr>
        <p:cNvPr id="1" name=""/>
        <p:cNvGrpSpPr/>
        <p:nvPr/>
      </p:nvGrpSpPr>
      <p:grpSpPr/>
      <p:sp>
        <p:nvSpPr>
          <p:cNvPr id="19458" name="Title 11264"/>
          <p:cNvSpPr>
            <a:spLocks noGrp="1"/>
          </p:cNvSpPr>
          <p:nvPr>
            <p:ph type="title"/>
          </p:nvPr>
        </p:nvSpPr>
        <p:spPr>
          <a:xfrm>
            <a:off x="539750" y="539750"/>
            <a:ext cx="8809038" cy="1012825"/>
          </a:xfrm>
        </p:spPr>
        <p:txBody>
          <a:bodyPr wrap="square" lIns="0" tIns="0" rIns="0" bIns="0" anchor="ctr"/>
          <a:p>
            <a:pPr defTabSz="457200">
              <a:buClrTx/>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ltLang="x-none" sz="3600" dirty="0" err="1"/>
              <a:t>Self Contained Sustainable Community</a:t>
            </a:r>
            <a:endParaRPr lang="en-US" altLang="x-none" sz="3600" dirty="0" err="1"/>
          </a:p>
        </p:txBody>
      </p:sp>
      <p:pic>
        <p:nvPicPr>
          <p:cNvPr id="19459" name="Picture 11265"/>
          <p:cNvPicPr>
            <a:picLocks noChangeAspect="1"/>
          </p:cNvPicPr>
          <p:nvPr/>
        </p:nvPicPr>
        <p:blipFill>
          <a:blip r:embed="rId2"/>
          <a:stretch>
            <a:fillRect/>
          </a:stretch>
        </p:blipFill>
        <p:spPr>
          <a:xfrm>
            <a:off x="0" y="0"/>
            <a:ext cx="10080625" cy="7559675"/>
          </a:xfrm>
          <a:prstGeom prst="rect">
            <a:avLst/>
          </a:prstGeom>
          <a:noFill/>
          <a:ln w="9525">
            <a:noFill/>
          </a:ln>
        </p:spPr>
      </p:pic>
      <p:sp>
        <p:nvSpPr>
          <p:cNvPr id="19460" name="Text Box 11266"/>
          <p:cNvSpPr txBox="1"/>
          <p:nvPr/>
        </p:nvSpPr>
        <p:spPr>
          <a:xfrm>
            <a:off x="539750" y="539750"/>
            <a:ext cx="8878888" cy="1054100"/>
          </a:xfrm>
          <a:prstGeom prst="rect">
            <a:avLst/>
          </a:prstGeom>
          <a:noFill/>
          <a:ln w="9525">
            <a:noFill/>
          </a:ln>
        </p:spPr>
        <p:txBody>
          <a:bodyPr wrap="square" lIns="90000" tIns="45000" rIns="90000" bIns="45000" anchor="t"/>
          <a:p>
            <a:pPr defTabSz="457200" hangingPunct="0">
              <a:buClrTx/>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ltLang="x-none" sz="3200" b="1" dirty="0" err="1">
                <a:solidFill>
                  <a:srgbClr val="000000"/>
                </a:solidFill>
                <a:latin typeface="Arial" panose="020B0604020202020204" pitchFamily="34" charset="0"/>
              </a:rPr>
              <a:t>5. Self Contained Sustainable Community</a:t>
            </a:r>
            <a:endParaRPr lang="en-US" altLang="x-none" sz="3200" b="1" dirty="0" err="1">
              <a:solidFill>
                <a:srgbClr val="000000"/>
              </a:solidFill>
              <a:latin typeface="Arial" panose="020B0604020202020204" pitchFamily="34" charset="0"/>
            </a:endParaRPr>
          </a:p>
          <a:p>
            <a:pPr defTabSz="457200" hangingPunct="0">
              <a:buClrTx/>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ltLang="x-none" sz="3200" b="1" dirty="0" err="1">
              <a:solidFill>
                <a:srgbClr val="000000"/>
              </a:solidFill>
              <a:latin typeface="Arial" panose="020B0604020202020204" pitchFamily="34" charset="0"/>
            </a:endParaRPr>
          </a:p>
        </p:txBody>
      </p:sp>
      <p:sp>
        <p:nvSpPr>
          <p:cNvPr id="19461" name="Text Box 11267"/>
          <p:cNvSpPr txBox="1"/>
          <p:nvPr/>
        </p:nvSpPr>
        <p:spPr>
          <a:xfrm>
            <a:off x="549275" y="1279525"/>
            <a:ext cx="9236075" cy="6126163"/>
          </a:xfrm>
          <a:prstGeom prst="rect">
            <a:avLst/>
          </a:prstGeom>
          <a:noFill/>
          <a:ln w="9525">
            <a:noFill/>
          </a:ln>
        </p:spPr>
        <p:txBody>
          <a:bodyPr wrap="square" lIns="90000" tIns="45000" rIns="90000" bIns="45000" anchor="t"/>
          <a:p>
            <a:pPr marL="215900" indent="-209550" defTabSz="457200" hangingPunct="0">
              <a:buClrTx/>
              <a:buSzPct val="100000"/>
              <a:tabLst>
                <a:tab pos="215900" algn="l"/>
                <a:tab pos="673100" algn="l"/>
                <a:tab pos="1130300" algn="l"/>
                <a:tab pos="1587500" algn="l"/>
                <a:tab pos="2044700" algn="l"/>
                <a:tab pos="2501900" algn="l"/>
                <a:tab pos="2959100" algn="l"/>
                <a:tab pos="3416300" algn="l"/>
                <a:tab pos="3873500" algn="l"/>
                <a:tab pos="4330700" algn="l"/>
                <a:tab pos="4787900" algn="l"/>
                <a:tab pos="5245100" algn="l"/>
                <a:tab pos="5702300" algn="l"/>
                <a:tab pos="6159500" algn="l"/>
                <a:tab pos="6616700" algn="l"/>
                <a:tab pos="7073900" algn="l"/>
                <a:tab pos="7531100" algn="l"/>
                <a:tab pos="7988300" algn="l"/>
                <a:tab pos="8445500" algn="l"/>
                <a:tab pos="8902700" algn="l"/>
                <a:tab pos="9359900" algn="l"/>
              </a:tabLst>
            </a:pPr>
            <a:r>
              <a:rPr lang="en-US" altLang="x-none" sz="2000" b="1" dirty="0" err="1">
                <a:solidFill>
                  <a:srgbClr val="000000"/>
                </a:solidFill>
                <a:latin typeface="Arial" panose="020B0604020202020204" pitchFamily="34" charset="0"/>
              </a:rPr>
              <a:t>As a self contained sustainable community, able to sustain approximately 600 homes, flourishing without having to exploit the Earth's resources and without the need of continuous contamination of our precious environment.</a:t>
            </a:r>
            <a:endParaRPr lang="en-US" altLang="x-none" sz="2000" b="1" dirty="0" err="1">
              <a:solidFill>
                <a:srgbClr val="000000"/>
              </a:solidFill>
              <a:latin typeface="Arial" panose="020B0604020202020204" pitchFamily="34" charset="0"/>
            </a:endParaRPr>
          </a:p>
          <a:p>
            <a:pPr marL="215900" indent="-209550" defTabSz="457200" hangingPunct="0">
              <a:buClrTx/>
              <a:buSzPct val="100000"/>
              <a:tabLst>
                <a:tab pos="215900" algn="l"/>
                <a:tab pos="673100" algn="l"/>
                <a:tab pos="1130300" algn="l"/>
                <a:tab pos="1587500" algn="l"/>
                <a:tab pos="2044700" algn="l"/>
                <a:tab pos="2501900" algn="l"/>
                <a:tab pos="2959100" algn="l"/>
                <a:tab pos="3416300" algn="l"/>
                <a:tab pos="3873500" algn="l"/>
                <a:tab pos="4330700" algn="l"/>
                <a:tab pos="4787900" algn="l"/>
                <a:tab pos="5245100" algn="l"/>
                <a:tab pos="5702300" algn="l"/>
                <a:tab pos="6159500" algn="l"/>
                <a:tab pos="6616700" algn="l"/>
                <a:tab pos="7073900" algn="l"/>
                <a:tab pos="7531100" algn="l"/>
                <a:tab pos="7988300" algn="l"/>
                <a:tab pos="8445500" algn="l"/>
                <a:tab pos="8902700" algn="l"/>
                <a:tab pos="9359900" algn="l"/>
              </a:tabLst>
            </a:pPr>
            <a:endParaRPr lang="en-US" altLang="x-none" sz="2000" b="1" dirty="0" err="1">
              <a:solidFill>
                <a:srgbClr val="000000"/>
              </a:solidFill>
              <a:latin typeface="Arial" panose="020B0604020202020204" pitchFamily="34" charset="0"/>
            </a:endParaRPr>
          </a:p>
          <a:p>
            <a:pPr marL="215900" indent="-209550" defTabSz="457200" hangingPunct="0">
              <a:buClrTx/>
              <a:buSzPct val="100000"/>
              <a:tabLst>
                <a:tab pos="215900" algn="l"/>
                <a:tab pos="673100" algn="l"/>
                <a:tab pos="1130300" algn="l"/>
                <a:tab pos="1587500" algn="l"/>
                <a:tab pos="2044700" algn="l"/>
                <a:tab pos="2501900" algn="l"/>
                <a:tab pos="2959100" algn="l"/>
                <a:tab pos="3416300" algn="l"/>
                <a:tab pos="3873500" algn="l"/>
                <a:tab pos="4330700" algn="l"/>
                <a:tab pos="4787900" algn="l"/>
                <a:tab pos="5245100" algn="l"/>
                <a:tab pos="5702300" algn="l"/>
                <a:tab pos="6159500" algn="l"/>
                <a:tab pos="6616700" algn="l"/>
                <a:tab pos="7073900" algn="l"/>
                <a:tab pos="7531100" algn="l"/>
                <a:tab pos="7988300" algn="l"/>
                <a:tab pos="8445500" algn="l"/>
                <a:tab pos="8902700" algn="l"/>
                <a:tab pos="9359900" algn="l"/>
              </a:tabLst>
            </a:pPr>
            <a:r>
              <a:rPr lang="en-US" altLang="x-none" sz="2000" b="1" dirty="0" err="1">
                <a:solidFill>
                  <a:srgbClr val="000000"/>
                </a:solidFill>
                <a:latin typeface="Arial" panose="020B0604020202020204" pitchFamily="34" charset="0"/>
              </a:rPr>
              <a:t>In a self contained sustainable community, you live in harmony with your neighbors and your surroundings. NO need of source water or existing  infra-structure.</a:t>
            </a:r>
            <a:endParaRPr lang="en-US" altLang="x-none" sz="2000" b="1" dirty="0" err="1">
              <a:solidFill>
                <a:srgbClr val="000000"/>
              </a:solidFill>
              <a:latin typeface="Arial" panose="020B0604020202020204" pitchFamily="34" charset="0"/>
            </a:endParaRPr>
          </a:p>
          <a:p>
            <a:pPr marL="215900" indent="-209550" defTabSz="457200" hangingPunct="0">
              <a:buClrTx/>
              <a:buSzPct val="100000"/>
              <a:tabLst>
                <a:tab pos="215900" algn="l"/>
                <a:tab pos="673100" algn="l"/>
                <a:tab pos="1130300" algn="l"/>
                <a:tab pos="1587500" algn="l"/>
                <a:tab pos="2044700" algn="l"/>
                <a:tab pos="2501900" algn="l"/>
                <a:tab pos="2959100" algn="l"/>
                <a:tab pos="3416300" algn="l"/>
                <a:tab pos="3873500" algn="l"/>
                <a:tab pos="4330700" algn="l"/>
                <a:tab pos="4787900" algn="l"/>
                <a:tab pos="5245100" algn="l"/>
                <a:tab pos="5702300" algn="l"/>
                <a:tab pos="6159500" algn="l"/>
                <a:tab pos="6616700" algn="l"/>
                <a:tab pos="7073900" algn="l"/>
                <a:tab pos="7531100" algn="l"/>
                <a:tab pos="7988300" algn="l"/>
                <a:tab pos="8445500" algn="l"/>
                <a:tab pos="8902700" algn="l"/>
                <a:tab pos="9359900" algn="l"/>
              </a:tabLst>
            </a:pPr>
            <a:endParaRPr lang="en-US" altLang="x-none" sz="2000" b="1" dirty="0" err="1">
              <a:solidFill>
                <a:srgbClr val="000000"/>
              </a:solidFill>
              <a:latin typeface="Arial" panose="020B0604020202020204" pitchFamily="34" charset="0"/>
            </a:endParaRPr>
          </a:p>
          <a:p>
            <a:pPr marL="215900" indent="-209550" defTabSz="457200" hangingPunct="0">
              <a:buClr>
                <a:srgbClr val="FFFFFF"/>
              </a:buClr>
              <a:buSzPct val="83000"/>
              <a:buBlip>
                <a:blip r:embed="rId3"/>
              </a:buBlip>
              <a:tabLst>
                <a:tab pos="215900" algn="l"/>
                <a:tab pos="673100" algn="l"/>
                <a:tab pos="1130300" algn="l"/>
                <a:tab pos="1587500" algn="l"/>
                <a:tab pos="2044700" algn="l"/>
                <a:tab pos="2501900" algn="l"/>
                <a:tab pos="2959100" algn="l"/>
                <a:tab pos="3416300" algn="l"/>
                <a:tab pos="3873500" algn="l"/>
                <a:tab pos="4330700" algn="l"/>
                <a:tab pos="4787900" algn="l"/>
                <a:tab pos="5245100" algn="l"/>
                <a:tab pos="5702300" algn="l"/>
                <a:tab pos="6159500" algn="l"/>
                <a:tab pos="6616700" algn="l"/>
                <a:tab pos="7073900" algn="l"/>
                <a:tab pos="7531100" algn="l"/>
                <a:tab pos="7988300" algn="l"/>
                <a:tab pos="8445500" algn="l"/>
                <a:tab pos="8902700" algn="l"/>
                <a:tab pos="9359900" algn="l"/>
              </a:tabLst>
            </a:pPr>
            <a:r>
              <a:rPr lang="en-US" altLang="x-none" sz="2000" b="1" dirty="0" err="1">
                <a:solidFill>
                  <a:srgbClr val="000000"/>
                </a:solidFill>
                <a:latin typeface="Arial" panose="020B0604020202020204" pitchFamily="34" charset="0"/>
              </a:rPr>
              <a:t>All SCSC will have;</a:t>
            </a:r>
            <a:endParaRPr lang="en-US" altLang="x-none" sz="2000" b="1" dirty="0" err="1">
              <a:solidFill>
                <a:srgbClr val="000000"/>
              </a:solidFill>
              <a:latin typeface="Arial" panose="020B0604020202020204" pitchFamily="34" charset="0"/>
            </a:endParaRPr>
          </a:p>
          <a:p>
            <a:pPr marL="215900" indent="-209550" defTabSz="457200" hangingPunct="0">
              <a:buClr>
                <a:srgbClr val="FFFFFF"/>
              </a:buClr>
              <a:buSzPct val="83000"/>
              <a:buBlip>
                <a:blip r:embed="rId3"/>
              </a:buBlip>
              <a:tabLst>
                <a:tab pos="215900" algn="l"/>
                <a:tab pos="673100" algn="l"/>
                <a:tab pos="1130300" algn="l"/>
                <a:tab pos="1587500" algn="l"/>
                <a:tab pos="2044700" algn="l"/>
                <a:tab pos="2501900" algn="l"/>
                <a:tab pos="2959100" algn="l"/>
                <a:tab pos="3416300" algn="l"/>
                <a:tab pos="3873500" algn="l"/>
                <a:tab pos="4330700" algn="l"/>
                <a:tab pos="4787900" algn="l"/>
                <a:tab pos="5245100" algn="l"/>
                <a:tab pos="5702300" algn="l"/>
                <a:tab pos="6159500" algn="l"/>
                <a:tab pos="6616700" algn="l"/>
                <a:tab pos="7073900" algn="l"/>
                <a:tab pos="7531100" algn="l"/>
                <a:tab pos="7988300" algn="l"/>
                <a:tab pos="8445500" algn="l"/>
                <a:tab pos="8902700" algn="l"/>
                <a:tab pos="9359900" algn="l"/>
              </a:tabLst>
            </a:pPr>
            <a:r>
              <a:rPr lang="en-US" altLang="x-none" sz="2000" b="1" dirty="0" err="1">
                <a:solidFill>
                  <a:srgbClr val="000000"/>
                </a:solidFill>
                <a:latin typeface="Arial" panose="020B0604020202020204" pitchFamily="34" charset="0"/>
              </a:rPr>
              <a:t>Potable water – meets the Canadian Potable Water Standards</a:t>
            </a:r>
            <a:endParaRPr lang="en-US" altLang="x-none" sz="2000" b="1" dirty="0" err="1">
              <a:solidFill>
                <a:srgbClr val="000000"/>
              </a:solidFill>
              <a:latin typeface="Arial" panose="020B0604020202020204" pitchFamily="34" charset="0"/>
            </a:endParaRPr>
          </a:p>
          <a:p>
            <a:pPr marL="215900" indent="-209550" defTabSz="457200" hangingPunct="0">
              <a:buClr>
                <a:srgbClr val="FFFFFF"/>
              </a:buClr>
              <a:buSzPct val="83000"/>
              <a:buBlip>
                <a:blip r:embed="rId3"/>
              </a:buBlip>
              <a:tabLst>
                <a:tab pos="215900" algn="l"/>
                <a:tab pos="673100" algn="l"/>
                <a:tab pos="1130300" algn="l"/>
                <a:tab pos="1587500" algn="l"/>
                <a:tab pos="2044700" algn="l"/>
                <a:tab pos="2501900" algn="l"/>
                <a:tab pos="2959100" algn="l"/>
                <a:tab pos="3416300" algn="l"/>
                <a:tab pos="3873500" algn="l"/>
                <a:tab pos="4330700" algn="l"/>
                <a:tab pos="4787900" algn="l"/>
                <a:tab pos="5245100" algn="l"/>
                <a:tab pos="5702300" algn="l"/>
                <a:tab pos="6159500" algn="l"/>
                <a:tab pos="6616700" algn="l"/>
                <a:tab pos="7073900" algn="l"/>
                <a:tab pos="7531100" algn="l"/>
                <a:tab pos="7988300" algn="l"/>
                <a:tab pos="8445500" algn="l"/>
                <a:tab pos="8902700" algn="l"/>
                <a:tab pos="9359900" algn="l"/>
              </a:tabLst>
            </a:pPr>
            <a:r>
              <a:rPr lang="en-US" altLang="x-none" sz="2000" b="1" dirty="0" err="1">
                <a:solidFill>
                  <a:srgbClr val="000000"/>
                </a:solidFill>
                <a:latin typeface="Arial" panose="020B0604020202020204" pitchFamily="34" charset="0"/>
              </a:rPr>
              <a:t>Greywater recirculation  - filtration, and sterilization</a:t>
            </a:r>
            <a:endParaRPr lang="en-US" altLang="x-none" sz="2000" b="1" dirty="0" err="1">
              <a:solidFill>
                <a:srgbClr val="000000"/>
              </a:solidFill>
              <a:latin typeface="Arial" panose="020B0604020202020204" pitchFamily="34" charset="0"/>
            </a:endParaRPr>
          </a:p>
          <a:p>
            <a:pPr marL="215900" indent="-209550" defTabSz="457200" hangingPunct="0">
              <a:buClr>
                <a:srgbClr val="FFFFFF"/>
              </a:buClr>
              <a:buSzPct val="83000"/>
              <a:buBlip>
                <a:blip r:embed="rId3"/>
              </a:buBlip>
              <a:tabLst>
                <a:tab pos="215900" algn="l"/>
                <a:tab pos="673100" algn="l"/>
                <a:tab pos="1130300" algn="l"/>
                <a:tab pos="1587500" algn="l"/>
                <a:tab pos="2044700" algn="l"/>
                <a:tab pos="2501900" algn="l"/>
                <a:tab pos="2959100" algn="l"/>
                <a:tab pos="3416300" algn="l"/>
                <a:tab pos="3873500" algn="l"/>
                <a:tab pos="4330700" algn="l"/>
                <a:tab pos="4787900" algn="l"/>
                <a:tab pos="5245100" algn="l"/>
                <a:tab pos="5702300" algn="l"/>
                <a:tab pos="6159500" algn="l"/>
                <a:tab pos="6616700" algn="l"/>
                <a:tab pos="7073900" algn="l"/>
                <a:tab pos="7531100" algn="l"/>
                <a:tab pos="7988300" algn="l"/>
                <a:tab pos="8445500" algn="l"/>
                <a:tab pos="8902700" algn="l"/>
                <a:tab pos="9359900" algn="l"/>
              </a:tabLst>
            </a:pPr>
            <a:r>
              <a:rPr lang="en-US" altLang="x-none" sz="2000" b="1" dirty="0" err="1">
                <a:solidFill>
                  <a:srgbClr val="000000"/>
                </a:solidFill>
                <a:latin typeface="Arial" panose="020B0604020202020204" pitchFamily="34" charset="0"/>
              </a:rPr>
              <a:t>Power Generation – up to 600 homes and all community amenities</a:t>
            </a:r>
            <a:endParaRPr lang="en-US" altLang="x-none" sz="2000" b="1" dirty="0" err="1">
              <a:solidFill>
                <a:srgbClr val="000000"/>
              </a:solidFill>
              <a:latin typeface="Arial" panose="020B0604020202020204" pitchFamily="34" charset="0"/>
            </a:endParaRPr>
          </a:p>
          <a:p>
            <a:pPr marL="215900" indent="-209550" defTabSz="457200" hangingPunct="0">
              <a:buClr>
                <a:srgbClr val="FFFFFF"/>
              </a:buClr>
              <a:buSzPct val="83000"/>
              <a:buBlip>
                <a:blip r:embed="rId3"/>
              </a:buBlip>
              <a:tabLst>
                <a:tab pos="215900" algn="l"/>
                <a:tab pos="673100" algn="l"/>
                <a:tab pos="1130300" algn="l"/>
                <a:tab pos="1587500" algn="l"/>
                <a:tab pos="2044700" algn="l"/>
                <a:tab pos="2501900" algn="l"/>
                <a:tab pos="2959100" algn="l"/>
                <a:tab pos="3416300" algn="l"/>
                <a:tab pos="3873500" algn="l"/>
                <a:tab pos="4330700" algn="l"/>
                <a:tab pos="4787900" algn="l"/>
                <a:tab pos="5245100" algn="l"/>
                <a:tab pos="5702300" algn="l"/>
                <a:tab pos="6159500" algn="l"/>
                <a:tab pos="6616700" algn="l"/>
                <a:tab pos="7073900" algn="l"/>
                <a:tab pos="7531100" algn="l"/>
                <a:tab pos="7988300" algn="l"/>
                <a:tab pos="8445500" algn="l"/>
                <a:tab pos="8902700" algn="l"/>
                <a:tab pos="9359900" algn="l"/>
              </a:tabLst>
            </a:pPr>
            <a:r>
              <a:rPr lang="en-US" altLang="x-none" sz="2000" b="1" dirty="0" err="1">
                <a:solidFill>
                  <a:srgbClr val="000000"/>
                </a:solidFill>
                <a:latin typeface="Arial" panose="020B0604020202020204" pitchFamily="34" charset="0"/>
              </a:rPr>
              <a:t>Sustainable Homes – home construction able to meet any size and finish requirement</a:t>
            </a:r>
            <a:endParaRPr lang="en-US" altLang="x-none" sz="2000" b="1" dirty="0" err="1">
              <a:solidFill>
                <a:srgbClr val="000000"/>
              </a:solidFill>
              <a:latin typeface="Arial" panose="020B0604020202020204" pitchFamily="34" charset="0"/>
            </a:endParaRPr>
          </a:p>
          <a:p>
            <a:pPr marL="215900" indent="-209550" defTabSz="457200" hangingPunct="0">
              <a:buClr>
                <a:srgbClr val="FFFFFF"/>
              </a:buClr>
              <a:buSzPct val="83000"/>
              <a:buBlip>
                <a:blip r:embed="rId3"/>
              </a:buBlip>
              <a:tabLst>
                <a:tab pos="215900" algn="l"/>
                <a:tab pos="673100" algn="l"/>
                <a:tab pos="1130300" algn="l"/>
                <a:tab pos="1587500" algn="l"/>
                <a:tab pos="2044700" algn="l"/>
                <a:tab pos="2501900" algn="l"/>
                <a:tab pos="2959100" algn="l"/>
                <a:tab pos="3416300" algn="l"/>
                <a:tab pos="3873500" algn="l"/>
                <a:tab pos="4330700" algn="l"/>
                <a:tab pos="4787900" algn="l"/>
                <a:tab pos="5245100" algn="l"/>
                <a:tab pos="5702300" algn="l"/>
                <a:tab pos="6159500" algn="l"/>
                <a:tab pos="6616700" algn="l"/>
                <a:tab pos="7073900" algn="l"/>
                <a:tab pos="7531100" algn="l"/>
                <a:tab pos="7988300" algn="l"/>
                <a:tab pos="8445500" algn="l"/>
                <a:tab pos="8902700" algn="l"/>
                <a:tab pos="9359900" algn="l"/>
              </a:tabLst>
            </a:pPr>
            <a:r>
              <a:rPr lang="en-US" altLang="x-none" sz="2000" b="1" dirty="0" err="1">
                <a:solidFill>
                  <a:srgbClr val="000000"/>
                </a:solidFill>
                <a:latin typeface="Arial" panose="020B0604020202020204" pitchFamily="34" charset="0"/>
              </a:rPr>
              <a:t>Streets and Roads – without the need of asphalt or concrete</a:t>
            </a:r>
            <a:endParaRPr lang="en-US" altLang="x-none" sz="2000" b="1" dirty="0" err="1">
              <a:solidFill>
                <a:srgbClr val="000000"/>
              </a:solidFill>
              <a:latin typeface="Arial" panose="020B0604020202020204" pitchFamily="34" charset="0"/>
            </a:endParaRPr>
          </a:p>
          <a:p>
            <a:pPr marL="215900" indent="-209550" defTabSz="457200" hangingPunct="0">
              <a:buClr>
                <a:srgbClr val="FFFFFF"/>
              </a:buClr>
              <a:buSzPct val="83000"/>
              <a:buBlip>
                <a:blip r:embed="rId3"/>
              </a:buBlip>
              <a:tabLst>
                <a:tab pos="215900" algn="l"/>
                <a:tab pos="673100" algn="l"/>
                <a:tab pos="1130300" algn="l"/>
                <a:tab pos="1587500" algn="l"/>
                <a:tab pos="2044700" algn="l"/>
                <a:tab pos="2501900" algn="l"/>
                <a:tab pos="2959100" algn="l"/>
                <a:tab pos="3416300" algn="l"/>
                <a:tab pos="3873500" algn="l"/>
                <a:tab pos="4330700" algn="l"/>
                <a:tab pos="4787900" algn="l"/>
                <a:tab pos="5245100" algn="l"/>
                <a:tab pos="5702300" algn="l"/>
                <a:tab pos="6159500" algn="l"/>
                <a:tab pos="6616700" algn="l"/>
                <a:tab pos="7073900" algn="l"/>
                <a:tab pos="7531100" algn="l"/>
                <a:tab pos="7988300" algn="l"/>
                <a:tab pos="8445500" algn="l"/>
                <a:tab pos="8902700" algn="l"/>
                <a:tab pos="9359900" algn="l"/>
              </a:tabLst>
            </a:pPr>
            <a:r>
              <a:rPr lang="en-US" altLang="x-none" sz="2000" b="1" dirty="0" err="1">
                <a:solidFill>
                  <a:srgbClr val="000000"/>
                </a:solidFill>
                <a:latin typeface="Arial" panose="020B0604020202020204" pitchFamily="34" charset="0"/>
              </a:rPr>
              <a:t>Black Water – is eliminated cleanly and without environmental contamination</a:t>
            </a:r>
            <a:endParaRPr lang="en-US" altLang="x-none" sz="2000" b="1" dirty="0" err="1">
              <a:solidFill>
                <a:srgbClr val="000000"/>
              </a:solidFill>
              <a:latin typeface="Arial" panose="020B0604020202020204" pitchFamily="34" charset="0"/>
            </a:endParaRPr>
          </a:p>
          <a:p>
            <a:pPr marL="215900" indent="-209550" defTabSz="457200" hangingPunct="0">
              <a:buClrTx/>
              <a:buSzPct val="92000"/>
              <a:tabLst>
                <a:tab pos="215900" algn="l"/>
                <a:tab pos="673100" algn="l"/>
                <a:tab pos="1130300" algn="l"/>
                <a:tab pos="1587500" algn="l"/>
                <a:tab pos="2044700" algn="l"/>
                <a:tab pos="2501900" algn="l"/>
                <a:tab pos="2959100" algn="l"/>
                <a:tab pos="3416300" algn="l"/>
                <a:tab pos="3873500" algn="l"/>
                <a:tab pos="4330700" algn="l"/>
                <a:tab pos="4787900" algn="l"/>
                <a:tab pos="5245100" algn="l"/>
                <a:tab pos="5702300" algn="l"/>
                <a:tab pos="6159500" algn="l"/>
                <a:tab pos="6616700" algn="l"/>
                <a:tab pos="7073900" algn="l"/>
                <a:tab pos="7531100" algn="l"/>
                <a:tab pos="7988300" algn="l"/>
                <a:tab pos="8445500" algn="l"/>
                <a:tab pos="8902700" algn="l"/>
                <a:tab pos="9359900" algn="l"/>
              </a:tabLst>
            </a:pPr>
            <a:endParaRPr lang="en-US" altLang="x-none" dirty="0" err="1">
              <a:solidFill>
                <a:srgbClr val="000000"/>
              </a:solidFill>
              <a:latin typeface="Arial" panose="020B0604020202020204" pitchFamily="34" charset="0"/>
            </a:endParaRPr>
          </a:p>
          <a:p>
            <a:pPr marL="215900" indent="-209550" defTabSz="457200" hangingPunct="0">
              <a:buClrTx/>
              <a:buSzPct val="100000"/>
              <a:tabLst>
                <a:tab pos="215900" algn="l"/>
                <a:tab pos="673100" algn="l"/>
                <a:tab pos="1130300" algn="l"/>
                <a:tab pos="1587500" algn="l"/>
                <a:tab pos="2044700" algn="l"/>
                <a:tab pos="2501900" algn="l"/>
                <a:tab pos="2959100" algn="l"/>
                <a:tab pos="3416300" algn="l"/>
                <a:tab pos="3873500" algn="l"/>
                <a:tab pos="4330700" algn="l"/>
                <a:tab pos="4787900" algn="l"/>
                <a:tab pos="5245100" algn="l"/>
                <a:tab pos="5702300" algn="l"/>
                <a:tab pos="6159500" algn="l"/>
                <a:tab pos="6616700" algn="l"/>
                <a:tab pos="7073900" algn="l"/>
                <a:tab pos="7531100" algn="l"/>
                <a:tab pos="7988300" algn="l"/>
                <a:tab pos="8445500" algn="l"/>
                <a:tab pos="8902700" algn="l"/>
                <a:tab pos="9359900" algn="l"/>
              </a:tabLst>
            </a:pPr>
            <a:endParaRPr lang="en-US" altLang="x-none" dirty="0" err="1">
              <a:solidFill>
                <a:srgbClr val="000000"/>
              </a:solidFill>
              <a:latin typeface="Arial" panose="020B0604020202020204" pitchFamily="34" charset="0"/>
            </a:endParaRPr>
          </a:p>
          <a:p>
            <a:pPr marL="215900" indent="-209550" defTabSz="457200" hangingPunct="0">
              <a:buClrTx/>
              <a:buSzPct val="100000"/>
              <a:tabLst>
                <a:tab pos="215900" algn="l"/>
                <a:tab pos="673100" algn="l"/>
                <a:tab pos="1130300" algn="l"/>
                <a:tab pos="1587500" algn="l"/>
                <a:tab pos="2044700" algn="l"/>
                <a:tab pos="2501900" algn="l"/>
                <a:tab pos="2959100" algn="l"/>
                <a:tab pos="3416300" algn="l"/>
                <a:tab pos="3873500" algn="l"/>
                <a:tab pos="4330700" algn="l"/>
                <a:tab pos="4787900" algn="l"/>
                <a:tab pos="5245100" algn="l"/>
                <a:tab pos="5702300" algn="l"/>
                <a:tab pos="6159500" algn="l"/>
                <a:tab pos="6616700" algn="l"/>
                <a:tab pos="7073900" algn="l"/>
                <a:tab pos="7531100" algn="l"/>
                <a:tab pos="7988300" algn="l"/>
                <a:tab pos="8445500" algn="l"/>
                <a:tab pos="8902700" algn="l"/>
                <a:tab pos="9359900" algn="l"/>
              </a:tabLst>
            </a:pPr>
            <a:endParaRPr lang="en-US" altLang="x-none" dirty="0" err="1">
              <a:solidFill>
                <a:srgbClr val="000000"/>
              </a:solidFill>
              <a:latin typeface="Arial" panose="020B0604020202020204" pitchFamily="34" charset="0"/>
            </a:endParaRPr>
          </a:p>
        </p:txBody>
      </p:sp>
    </p:spTree>
  </p:cSld>
  <p:clrMapOvr>
    <a:masterClrMapping/>
  </p:clrMapOvr>
  <p:transition spd="med"/>
</p:sld>
</file>

<file path=ppt/theme/theme1.xml><?xml version="1.0" encoding="utf-8"?>
<a:theme xmlns:a="http://schemas.openxmlformats.org/drawingml/2006/mai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7"/>
      </a:accent6>
      <a:hlink>
        <a:srgbClr val="CCCCFF"/>
      </a:hlink>
      <a:folHlink>
        <a:srgbClr val="B2B2B2"/>
      </a:folHlink>
    </a:clrScheme>
    <a:fontScheme name="">
      <a:majorFont>
        <a:latin typeface="Arial"/>
        <a:ea typeface="Arial Unicode MS"/>
        <a:cs typeface=""/>
      </a:majorFont>
      <a:minorFont>
        <a:latin typeface="Arial"/>
        <a:ea typeface="Arial Unicode MS"/>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7"/>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
        <a:dk1>
          <a:srgbClr val="FFFFFF"/>
        </a:dk1>
        <a:lt1>
          <a:srgbClr val="0000FF"/>
        </a:lt1>
        <a:dk2>
          <a:srgbClr val="FFFF00"/>
        </a:dk2>
        <a:lt2>
          <a:srgbClr val="000000"/>
        </a:lt2>
        <a:accent1>
          <a:srgbClr val="FF9900"/>
        </a:accent1>
        <a:accent2>
          <a:srgbClr val="00FFFF"/>
        </a:accent2>
        <a:accent3>
          <a:srgbClr val="AAAAFF"/>
        </a:accent3>
        <a:accent4>
          <a:srgbClr val="DCDCDC"/>
        </a:accent4>
        <a:accent5>
          <a:srgbClr val="FFCAAA"/>
        </a:accent5>
        <a:accent6>
          <a:srgbClr val="00E5E5"/>
        </a:accent6>
        <a:hlink>
          <a:srgbClr val="FF0000"/>
        </a:hlink>
        <a:folHlink>
          <a:srgbClr val="969696"/>
        </a:folHlink>
      </a:clrScheme>
      <a:clrMap bg1="lt1" tx1="dk1" bg2="lt2" tx2="dk2" accent1="accent1" accent2="accent2" accent3="accent3" accent4="accent4" accent5="accent5" accent6="accent6" hlink="hlink" folHlink="folHlink"/>
    </a:extraClrScheme>
    <a:extraClrScheme>
      <a:clrScheme name="">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2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27272"/>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9"/>
        </a:accent5>
        <a:accent6>
          <a:srgbClr val="0000E5"/>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BE5"/>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9E5B7"/>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7"/>
      </a:accent6>
      <a:hlink>
        <a:srgbClr val="CCCCFF"/>
      </a:hlink>
      <a:folHlink>
        <a:srgbClr val="B2B2B2"/>
      </a:folHlink>
    </a:clrScheme>
    <a:fontScheme name="Cambria-Calibri">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atMod val="350000"/>
                <a:shade val="99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10819</Words>
  <Application>WPS Presentation</Application>
  <PresentationFormat/>
  <Paragraphs>118</Paragraphs>
  <Slides>13</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13</vt:i4>
      </vt:variant>
    </vt:vector>
  </HeadingPairs>
  <TitlesOfParts>
    <vt:vector size="21" baseType="lpstr">
      <vt:lpstr>Arial</vt:lpstr>
      <vt:lpstr>SimSun</vt:lpstr>
      <vt:lpstr>Wingdings</vt:lpstr>
      <vt:lpstr>Times New Roman</vt:lpstr>
      <vt:lpstr>Arial Unicode MS</vt:lpstr>
      <vt:lpstr>Arial Narrow;Arial Narrow</vt:lpstr>
      <vt:lpstr>Microsoft YaHei</vt:lpstr>
      <vt:lpstr/>
      <vt:lpstr>Clean Energy for ALL</vt:lpstr>
      <vt:lpstr>Sustainable Solutions Consulting, LLC</vt:lpstr>
      <vt:lpstr>8 Elements for Sustainability</vt:lpstr>
      <vt:lpstr>1. Power Generation</vt:lpstr>
      <vt:lpstr>Levelized Cost of Energy</vt:lpstr>
      <vt:lpstr>2. Desalination/Atmospheric Water Generator</vt:lpstr>
      <vt:lpstr>3. Grey-water Recycling</vt:lpstr>
      <vt:lpstr>4. Black-water Recycling</vt:lpstr>
      <vt:lpstr>Self Contained Sustainable Community</vt:lpstr>
      <vt:lpstr>6. SIP's Building Panels</vt:lpstr>
      <vt:lpstr>7. In Situ Road/Street Construction</vt:lpstr>
      <vt:lpstr>8. Environmentally Controlled Farming</vt:lpstr>
      <vt:lpstr>Contact Us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aldo</cp:lastModifiedBy>
  <cp:revision>9</cp:revision>
  <dcterms:created xsi:type="dcterms:W3CDTF">2016-08-25T14:44:00Z</dcterms:created>
  <dcterms:modified xsi:type="dcterms:W3CDTF">2021-02-26T18:51:25Z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1033-11.2.0.9984</vt:lpwstr>
  </property>
</Properties>
</file>